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5" r:id="rId2"/>
  </p:sldMasterIdLst>
  <p:notesMasterIdLst>
    <p:notesMasterId r:id="rId14"/>
  </p:notesMasterIdLst>
  <p:sldIdLst>
    <p:sldId id="7075" r:id="rId3"/>
    <p:sldId id="7076" r:id="rId4"/>
    <p:sldId id="7077" r:id="rId5"/>
    <p:sldId id="4253" r:id="rId6"/>
    <p:sldId id="7078" r:id="rId7"/>
    <p:sldId id="284" r:id="rId8"/>
    <p:sldId id="7079" r:id="rId9"/>
    <p:sldId id="4278" r:id="rId10"/>
    <p:sldId id="7080" r:id="rId11"/>
    <p:sldId id="267" r:id="rId12"/>
    <p:sldId id="7081" r:id="rId13"/>
  </p:sldIdLst>
  <p:sldSz cx="12192000" cy="6858000"/>
  <p:notesSz cx="6858000" cy="9144000"/>
  <p:custDataLst>
    <p:tags r:id="rId15"/>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8049" autoAdjust="0"/>
    <p:restoredTop sz="87805" autoAdjust="0"/>
  </p:normalViewPr>
  <p:slideViewPr>
    <p:cSldViewPr snapToGrid="0">
      <p:cViewPr varScale="1">
        <p:scale>
          <a:sx n="63" d="100"/>
          <a:sy n="63" d="100"/>
        </p:scale>
        <p:origin x="176" y="952"/>
      </p:cViewPr>
      <p:guideLst/>
    </p:cSldViewPr>
  </p:slideViewPr>
  <p:notesTextViewPr>
    <p:cViewPr>
      <p:scale>
        <a:sx n="1" d="1"/>
        <a:sy n="1" d="1"/>
      </p:scale>
      <p:origin x="0" y="0"/>
    </p:cViewPr>
  </p:notesTextViewPr>
  <p:sorterViewPr>
    <p:cViewPr>
      <p:scale>
        <a:sx n="60" d="100"/>
        <a:sy n="60" d="100"/>
      </p:scale>
      <p:origin x="0" y="0"/>
    </p:cViewPr>
  </p:sorterViewPr>
  <p:notesViewPr>
    <p:cSldViewPr>
      <p:cViewPr>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tags" Target="tags/tag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notesMaster" Target="notesMasters/notesMaster1.xml"/></Relationships>
</file>

<file path=ppt/media/hdphoto1.wdp>
</file>

<file path=ppt/media/hdphoto2.wdp>
</file>

<file path=ppt/media/hdphoto3.wdp>
</file>

<file path=ppt/media/hdphoto4.wdp>
</file>

<file path=ppt/media/hdphoto5.wdp>
</file>

<file path=ppt/media/hdphoto6.wdp>
</file>

<file path=ppt/media/hdphoto7.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4951E5-D0CC-49F0-8801-5BFD1F7EDA1C}" type="datetimeFigureOut">
              <a:rPr lang="zh-CN" altLang="en-US" smtClean="0"/>
              <a:t>2024/8/13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2D5ABE-9D50-4636-A117-52387E898E25}" type="slidenum">
              <a:rPr lang="zh-CN" altLang="en-US" smtClean="0"/>
              <a:t>‹#›</a:t>
            </a:fld>
            <a:endParaRPr lang="zh-CN" altLang="en-US"/>
          </a:p>
        </p:txBody>
      </p:sp>
    </p:spTree>
    <p:extLst>
      <p:ext uri="{BB962C8B-B14F-4D97-AF65-F5344CB8AC3E}">
        <p14:creationId xmlns:p14="http://schemas.microsoft.com/office/powerpoint/2010/main" val="1924980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2D5ABE-9D50-4636-A117-52387E898E25}" type="slidenum">
              <a:rPr lang="zh-CN" altLang="en-US" smtClean="0"/>
              <a:t>1</a:t>
            </a:fld>
            <a:endParaRPr lang="zh-CN" altLang="en-US"/>
          </a:p>
        </p:txBody>
      </p:sp>
    </p:spTree>
    <p:extLst>
      <p:ext uri="{BB962C8B-B14F-4D97-AF65-F5344CB8AC3E}">
        <p14:creationId xmlns:p14="http://schemas.microsoft.com/office/powerpoint/2010/main" val="16727987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1CB8912-F0BA-4AD8-8415-DA1F26BCB09F}" type="slidenum">
              <a:rPr lang="zh-CN" altLang="en-US" smtClean="0"/>
              <a:t>10</a:t>
            </a:fld>
            <a:endParaRPr lang="zh-CN" altLang="en-US"/>
          </a:p>
        </p:txBody>
      </p:sp>
    </p:spTree>
    <p:extLst>
      <p:ext uri="{BB962C8B-B14F-4D97-AF65-F5344CB8AC3E}">
        <p14:creationId xmlns:p14="http://schemas.microsoft.com/office/powerpoint/2010/main" val="3449666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2D5ABE-9D50-4636-A117-52387E898E25}" type="slidenum">
              <a:rPr lang="zh-CN" altLang="en-US" smtClean="0"/>
              <a:t>11</a:t>
            </a:fld>
            <a:endParaRPr lang="zh-CN" altLang="en-US"/>
          </a:p>
        </p:txBody>
      </p:sp>
    </p:spTree>
    <p:extLst>
      <p:ext uri="{BB962C8B-B14F-4D97-AF65-F5344CB8AC3E}">
        <p14:creationId xmlns:p14="http://schemas.microsoft.com/office/powerpoint/2010/main" val="24894226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2D5ABE-9D50-4636-A117-52387E898E25}" type="slidenum">
              <a:rPr lang="zh-CN" altLang="en-US" smtClean="0"/>
              <a:t>2</a:t>
            </a:fld>
            <a:endParaRPr lang="zh-CN" altLang="en-US"/>
          </a:p>
        </p:txBody>
      </p:sp>
    </p:spTree>
    <p:extLst>
      <p:ext uri="{BB962C8B-B14F-4D97-AF65-F5344CB8AC3E}">
        <p14:creationId xmlns:p14="http://schemas.microsoft.com/office/powerpoint/2010/main" val="4310951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2D5ABE-9D50-4636-A117-52387E898E25}" type="slidenum">
              <a:rPr lang="zh-CN" altLang="en-US" smtClean="0"/>
              <a:t>3</a:t>
            </a:fld>
            <a:endParaRPr lang="zh-CN" altLang="en-US"/>
          </a:p>
        </p:txBody>
      </p:sp>
    </p:spTree>
    <p:extLst>
      <p:ext uri="{BB962C8B-B14F-4D97-AF65-F5344CB8AC3E}">
        <p14:creationId xmlns:p14="http://schemas.microsoft.com/office/powerpoint/2010/main" val="22045090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2D5ABE-9D50-4636-A117-52387E898E25}" type="slidenum">
              <a:rPr lang="zh-CN" altLang="en-US" smtClean="0"/>
              <a:t>4</a:t>
            </a:fld>
            <a:endParaRPr lang="zh-CN" altLang="en-US"/>
          </a:p>
        </p:txBody>
      </p:sp>
    </p:spTree>
    <p:extLst>
      <p:ext uri="{BB962C8B-B14F-4D97-AF65-F5344CB8AC3E}">
        <p14:creationId xmlns:p14="http://schemas.microsoft.com/office/powerpoint/2010/main" val="427235530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2D5ABE-9D50-4636-A117-52387E898E25}" type="slidenum">
              <a:rPr lang="zh-CN" altLang="en-US" smtClean="0"/>
              <a:t>5</a:t>
            </a:fld>
            <a:endParaRPr lang="zh-CN" altLang="en-US"/>
          </a:p>
        </p:txBody>
      </p:sp>
    </p:spTree>
    <p:extLst>
      <p:ext uri="{BB962C8B-B14F-4D97-AF65-F5344CB8AC3E}">
        <p14:creationId xmlns:p14="http://schemas.microsoft.com/office/powerpoint/2010/main" val="42080453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2D5ABE-9D50-4636-A117-52387E898E25}" type="slidenum">
              <a:rPr lang="zh-CN" altLang="en-US" smtClean="0"/>
              <a:t>6</a:t>
            </a:fld>
            <a:endParaRPr lang="zh-CN" altLang="en-US"/>
          </a:p>
        </p:txBody>
      </p:sp>
    </p:spTree>
    <p:extLst>
      <p:ext uri="{BB962C8B-B14F-4D97-AF65-F5344CB8AC3E}">
        <p14:creationId xmlns:p14="http://schemas.microsoft.com/office/powerpoint/2010/main" val="31559262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2D5ABE-9D50-4636-A117-52387E898E25}" type="slidenum">
              <a:rPr lang="zh-CN" altLang="en-US" smtClean="0"/>
              <a:t>7</a:t>
            </a:fld>
            <a:endParaRPr lang="zh-CN" altLang="en-US"/>
          </a:p>
        </p:txBody>
      </p:sp>
    </p:spTree>
    <p:extLst>
      <p:ext uri="{BB962C8B-B14F-4D97-AF65-F5344CB8AC3E}">
        <p14:creationId xmlns:p14="http://schemas.microsoft.com/office/powerpoint/2010/main" val="11934140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E63476-70B3-42A3-BD01-D8F9CB93111E}" type="slidenum">
              <a:rPr lang="zh-CN" altLang="en-US" smtClean="0"/>
              <a:t>8</a:t>
            </a:fld>
            <a:endParaRPr lang="zh-CN" altLang="en-US"/>
          </a:p>
        </p:txBody>
      </p:sp>
    </p:spTree>
    <p:extLst>
      <p:ext uri="{BB962C8B-B14F-4D97-AF65-F5344CB8AC3E}">
        <p14:creationId xmlns:p14="http://schemas.microsoft.com/office/powerpoint/2010/main" val="18490979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642D5ABE-9D50-4636-A117-52387E898E25}" type="slidenum">
              <a:rPr lang="zh-CN" altLang="en-US" smtClean="0"/>
              <a:t>9</a:t>
            </a:fld>
            <a:endParaRPr lang="zh-CN" altLang="en-US"/>
          </a:p>
        </p:txBody>
      </p:sp>
    </p:spTree>
    <p:extLst>
      <p:ext uri="{BB962C8B-B14F-4D97-AF65-F5344CB8AC3E}">
        <p14:creationId xmlns:p14="http://schemas.microsoft.com/office/powerpoint/2010/main" val="4011941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553636912"/>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753498-75AE-40DF-A2E5-1987A383B00C}"/>
              </a:ext>
            </a:extLst>
          </p:cNvPr>
          <p:cNvSpPr>
            <a:spLocks noGrp="1"/>
          </p:cNvSpPr>
          <p:nvPr>
            <p:ph type="title"/>
          </p:nvPr>
        </p:nvSpPr>
        <p:spPr/>
        <p:txBody>
          <a:bodyPr>
            <a:normAutofit/>
          </a:bodyPr>
          <a:lstStyle/>
          <a:p>
            <a:r>
              <a:rPr lang="zh-TW" altLang="zh-TW">
                <a:latin typeface="Source Han Sans TC"/>
                <a:ea typeface="Source Han Sans TC"/>
              </a:rPr>
              <a:t>按一下此處編輯母版標題樣式</a:t>
            </a:r>
          </a:p>
        </p:txBody>
      </p:sp>
      <p:sp>
        <p:nvSpPr>
          <p:cNvPr id="3" name="竖排文字占位符 2">
            <a:extLst>
              <a:ext uri="{FF2B5EF4-FFF2-40B4-BE49-F238E27FC236}">
                <a16:creationId xmlns:a16="http://schemas.microsoft.com/office/drawing/2014/main" id="{2A0F92F9-1E7E-42DF-B952-E4B3A3EBC7CA}"/>
              </a:ext>
            </a:extLst>
          </p:cNvPr>
          <p:cNvSpPr>
            <a:spLocks noGrp="1"/>
          </p:cNvSpPr>
          <p:nvPr>
            <p:ph type="body" orient="vert" idx="1"/>
          </p:nvPr>
        </p:nvSpPr>
        <p:spPr/>
        <p:txBody>
          <a:bodyPr vert="vert">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日期占位符 3">
            <a:extLst>
              <a:ext uri="{FF2B5EF4-FFF2-40B4-BE49-F238E27FC236}">
                <a16:creationId xmlns:a16="http://schemas.microsoft.com/office/drawing/2014/main" id="{C8882EB7-A83E-40B0-82DD-917C96D72071}"/>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74CA5546-559A-4FF2-9180-C01D191AC4C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8AAB475-2186-4B78-B33D-47DF30C613CD}"/>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020494654"/>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EE83AC4-2E1A-431D-A7AD-55DD7C1CBF05}"/>
              </a:ext>
            </a:extLst>
          </p:cNvPr>
          <p:cNvSpPr>
            <a:spLocks noGrp="1"/>
          </p:cNvSpPr>
          <p:nvPr>
            <p:ph type="title" orient="vert"/>
          </p:nvPr>
        </p:nvSpPr>
        <p:spPr>
          <a:xfrm>
            <a:off x="8724900" y="365125"/>
            <a:ext cx="2628900" cy="5811838"/>
          </a:xfrm>
        </p:spPr>
        <p:txBody>
          <a:bodyPr vert="vert">
            <a:normAutofit/>
          </a:bodyPr>
          <a:lstStyle/>
          <a:p>
            <a:r>
              <a:rPr lang="zh-TW" altLang="zh-TW">
                <a:latin typeface="Source Han Sans TC"/>
                <a:ea typeface="Source Han Sans TC"/>
              </a:rPr>
              <a:t>按一下此處編輯母版標題樣式</a:t>
            </a:r>
          </a:p>
        </p:txBody>
      </p:sp>
      <p:sp>
        <p:nvSpPr>
          <p:cNvPr id="3" name="竖排文字占位符 2">
            <a:extLst>
              <a:ext uri="{FF2B5EF4-FFF2-40B4-BE49-F238E27FC236}">
                <a16:creationId xmlns:a16="http://schemas.microsoft.com/office/drawing/2014/main" id="{C5AC39B6-64FC-4740-B9B3-4386F0EA1AC5}"/>
              </a:ext>
            </a:extLst>
          </p:cNvPr>
          <p:cNvSpPr>
            <a:spLocks noGrp="1"/>
          </p:cNvSpPr>
          <p:nvPr>
            <p:ph type="body" orient="vert" idx="1"/>
          </p:nvPr>
        </p:nvSpPr>
        <p:spPr>
          <a:xfrm>
            <a:off x="838200" y="365125"/>
            <a:ext cx="7734300" cy="5811838"/>
          </a:xfrm>
        </p:spPr>
        <p:txBody>
          <a:bodyPr vert="vert">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日期占位符 3">
            <a:extLst>
              <a:ext uri="{FF2B5EF4-FFF2-40B4-BE49-F238E27FC236}">
                <a16:creationId xmlns:a16="http://schemas.microsoft.com/office/drawing/2014/main" id="{32946DB6-2C35-4451-A4E1-F3EC542F0954}"/>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D6839827-7385-4BFB-A344-51BBEFC25B6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9747280-8ADB-431C-8A6C-C229CB82EE66}"/>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339575593"/>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Behind the Scenes">
    <p:spTree>
      <p:nvGrpSpPr>
        <p:cNvPr id="1" name=""/>
        <p:cNvGrpSpPr/>
        <p:nvPr/>
      </p:nvGrpSpPr>
      <p:grpSpPr>
        <a:xfrm>
          <a:off x="0" y="0"/>
          <a:ext cx="0" cy="0"/>
          <a:chOff x="0" y="0"/>
          <a:chExt cx="0" cy="0"/>
        </a:xfrm>
      </p:grpSpPr>
      <p:sp>
        <p:nvSpPr>
          <p:cNvPr id="12" name="Picture Placeholder 17"/>
          <p:cNvSpPr>
            <a:spLocks noGrp="1"/>
          </p:cNvSpPr>
          <p:nvPr>
            <p:ph type="pic" sz="quarter" idx="14"/>
          </p:nvPr>
        </p:nvSpPr>
        <p:spPr>
          <a:xfrm>
            <a:off x="3713561" y="2773685"/>
            <a:ext cx="4702295" cy="2962484"/>
          </a:xfrm>
          <a:prstGeom prst="rect">
            <a:avLst/>
          </a:prstGeom>
        </p:spPr>
        <p:txBody>
          <a:bodyPr>
            <a:normAutofit/>
          </a:bodyPr>
          <a:lstStyle>
            <a:lvl1pPr marL="0" indent="0">
              <a:buNone/>
              <a:defRPr sz="1399">
                <a:solidFill>
                  <a:schemeClr val="tx1"/>
                </a:solidFill>
              </a:defRPr>
            </a:lvl1pPr>
          </a:lstStyle>
          <a:p>
            <a:endParaRPr lang="en-US"/>
          </a:p>
        </p:txBody>
      </p:sp>
    </p:spTree>
    <p:extLst>
      <p:ext uri="{BB962C8B-B14F-4D97-AF65-F5344CB8AC3E}">
        <p14:creationId xmlns:p14="http://schemas.microsoft.com/office/powerpoint/2010/main" val="1137601178"/>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5BEBB2D-0F72-4CF2-8A07-217D2B490E5C}"/>
              </a:ext>
            </a:extLst>
          </p:cNvPr>
          <p:cNvSpPr>
            <a:spLocks noGrp="1"/>
          </p:cNvSpPr>
          <p:nvPr>
            <p:ph type="ctrTitle"/>
          </p:nvPr>
        </p:nvSpPr>
        <p:spPr>
          <a:xfrm>
            <a:off x="1524000" y="1122363"/>
            <a:ext cx="9144000" cy="2387600"/>
          </a:xfrm>
        </p:spPr>
        <p:txBody>
          <a:bodyPr anchor="b">
            <a:normAutofit/>
          </a:bodyPr>
          <a:lstStyle>
            <a:lvl1pPr algn="ctr">
              <a:defRPr sz="6000"/>
            </a:lvl1pPr>
          </a:lstStyle>
          <a:p>
            <a:r>
              <a:rPr lang="zh-TW" altLang="zh-TW">
                <a:latin typeface="Source Han Sans TC"/>
                <a:ea typeface="Source Han Sans TC"/>
              </a:rPr>
              <a:t>按一下此處編輯母版標題樣式</a:t>
            </a:r>
          </a:p>
        </p:txBody>
      </p:sp>
      <p:sp>
        <p:nvSpPr>
          <p:cNvPr id="3" name="副标题 2">
            <a:extLst>
              <a:ext uri="{FF2B5EF4-FFF2-40B4-BE49-F238E27FC236}">
                <a16:creationId xmlns:a16="http://schemas.microsoft.com/office/drawing/2014/main" id="{211213EE-BB24-486F-A067-3C8D387B1248}"/>
              </a:ext>
            </a:extLst>
          </p:cNvPr>
          <p:cNvSpPr>
            <a:spLocks noGrp="1"/>
          </p:cNvSpPr>
          <p:nvPr>
            <p:ph type="subTitle" idx="1"/>
          </p:nvPr>
        </p:nvSpPr>
        <p:spPr>
          <a:xfrm>
            <a:off x="1524000" y="3602038"/>
            <a:ext cx="9144000" cy="1655762"/>
          </a:xfrm>
        </p:spPr>
        <p:txBody>
          <a:bodyPr>
            <a:norm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zh-TW">
                <a:latin typeface="Source Han Sans TC"/>
                <a:ea typeface="Source Han Sans TC"/>
              </a:rPr>
              <a:t>按一下此處編輯母版副標題樣式</a:t>
            </a:r>
          </a:p>
        </p:txBody>
      </p:sp>
      <p:sp>
        <p:nvSpPr>
          <p:cNvPr id="4" name="日期占位符 3">
            <a:extLst>
              <a:ext uri="{FF2B5EF4-FFF2-40B4-BE49-F238E27FC236}">
                <a16:creationId xmlns:a16="http://schemas.microsoft.com/office/drawing/2014/main" id="{960142C2-958E-4791-8617-1A1D6D6ACB67}"/>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96BC0AA5-8735-49BB-988F-AF4EF22FD3B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C532F5B-635E-4D77-B5C0-CB511786F787}"/>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1533170695"/>
      </p:ext>
    </p:extLst>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1055824-0E91-4BFB-A72A-56E0C296D5CE}"/>
              </a:ext>
            </a:extLst>
          </p:cNvPr>
          <p:cNvSpPr>
            <a:spLocks noGrp="1"/>
          </p:cNvSpPr>
          <p:nvPr>
            <p:ph type="title"/>
          </p:nvPr>
        </p:nvSpPr>
        <p:spPr/>
        <p:txBody>
          <a:bodyPr>
            <a:normAutofit/>
          </a:bodyPr>
          <a:lstStyle/>
          <a:p>
            <a:r>
              <a:rPr lang="zh-TW" altLang="zh-TW">
                <a:latin typeface="Source Han Sans TC"/>
                <a:ea typeface="Source Han Sans TC"/>
              </a:rPr>
              <a:t>按一下此處編輯母版標題樣式</a:t>
            </a:r>
          </a:p>
        </p:txBody>
      </p:sp>
      <p:sp>
        <p:nvSpPr>
          <p:cNvPr id="3" name="内容占位符 2">
            <a:extLst>
              <a:ext uri="{FF2B5EF4-FFF2-40B4-BE49-F238E27FC236}">
                <a16:creationId xmlns:a16="http://schemas.microsoft.com/office/drawing/2014/main" id="{A78B27AF-B328-46A0-A89D-3F16E7F86DE3}"/>
              </a:ext>
            </a:extLst>
          </p:cNvPr>
          <p:cNvSpPr>
            <a:spLocks noGrp="1"/>
          </p:cNvSpPr>
          <p:nvPr>
            <p:ph idx="1"/>
          </p:nvPr>
        </p:nvSpPr>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日期占位符 3">
            <a:extLst>
              <a:ext uri="{FF2B5EF4-FFF2-40B4-BE49-F238E27FC236}">
                <a16:creationId xmlns:a16="http://schemas.microsoft.com/office/drawing/2014/main" id="{AA6E6C0A-0894-4F7F-AB6B-BE54F9BFA294}"/>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5896CC00-69AA-4371-ADD6-73615639497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E4A88A9-8B33-495E-85F2-7E48AB5DBF73}"/>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128874575"/>
      </p:ext>
    </p:extLst>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C08D0C-EF56-42B6-804A-65B39352A6B5}"/>
              </a:ext>
            </a:extLst>
          </p:cNvPr>
          <p:cNvSpPr>
            <a:spLocks noGrp="1"/>
          </p:cNvSpPr>
          <p:nvPr>
            <p:ph type="title"/>
          </p:nvPr>
        </p:nvSpPr>
        <p:spPr>
          <a:xfrm>
            <a:off x="831850" y="1709738"/>
            <a:ext cx="10515600" cy="2852737"/>
          </a:xfrm>
        </p:spPr>
        <p:txBody>
          <a:bodyPr anchor="b">
            <a:normAutofit/>
          </a:bodyPr>
          <a:lstStyle>
            <a:lvl1pPr>
              <a:defRPr sz="6000"/>
            </a:lvl1pPr>
          </a:lstStyle>
          <a:p>
            <a:r>
              <a:rPr lang="zh-TW" altLang="zh-TW">
                <a:latin typeface="Source Han Sans TC"/>
                <a:ea typeface="Source Han Sans TC"/>
              </a:rPr>
              <a:t>按一下此處編輯母版標題樣</a:t>
            </a:r>
          </a:p>
        </p:txBody>
      </p:sp>
      <p:sp>
        <p:nvSpPr>
          <p:cNvPr id="3" name="文本占位符 2">
            <a:extLst>
              <a:ext uri="{FF2B5EF4-FFF2-40B4-BE49-F238E27FC236}">
                <a16:creationId xmlns:a16="http://schemas.microsoft.com/office/drawing/2014/main" id="{9733408A-05DE-4766-AC1B-B86AE80FA90A}"/>
              </a:ext>
            </a:extLst>
          </p:cNvPr>
          <p:cNvSpPr>
            <a:spLocks noGrp="1"/>
          </p:cNvSpPr>
          <p:nvPr>
            <p:ph type="body" idx="1"/>
          </p:nvPr>
        </p:nvSpPr>
        <p:spPr>
          <a:xfrm>
            <a:off x="831850" y="4589463"/>
            <a:ext cx="10515600"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zh-TW">
                <a:latin typeface="Source Han Sans TC"/>
                <a:ea typeface="Source Han Sans TC"/>
              </a:rPr>
              <a:t>編輯母版文字樣式</a:t>
            </a:r>
          </a:p>
        </p:txBody>
      </p:sp>
      <p:sp>
        <p:nvSpPr>
          <p:cNvPr id="4" name="日期占位符 3">
            <a:extLst>
              <a:ext uri="{FF2B5EF4-FFF2-40B4-BE49-F238E27FC236}">
                <a16:creationId xmlns:a16="http://schemas.microsoft.com/office/drawing/2014/main" id="{767DFB86-98F7-4844-9BEC-579D81F1F495}"/>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55D93C33-4DD2-46BD-BB46-D93846966AC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69B7251-B8BC-46F9-B778-C8D2C73AFF0F}"/>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74465428"/>
      </p:ext>
    </p:extLst>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89AD08A-76EA-46BE-9642-7DBE66FD0C49}"/>
              </a:ext>
            </a:extLst>
          </p:cNvPr>
          <p:cNvSpPr>
            <a:spLocks noGrp="1"/>
          </p:cNvSpPr>
          <p:nvPr>
            <p:ph type="title"/>
          </p:nvPr>
        </p:nvSpPr>
        <p:spPr/>
        <p:txBody>
          <a:bodyPr>
            <a:normAutofit/>
          </a:bodyPr>
          <a:lstStyle/>
          <a:p>
            <a:r>
              <a:rPr lang="zh-TW" altLang="zh-TW">
                <a:latin typeface="Source Han Sans TC"/>
                <a:ea typeface="Source Han Sans TC"/>
              </a:rPr>
              <a:t>按一下此處編輯母版標題樣式</a:t>
            </a:r>
          </a:p>
        </p:txBody>
      </p:sp>
      <p:sp>
        <p:nvSpPr>
          <p:cNvPr id="3" name="内容占位符 2">
            <a:extLst>
              <a:ext uri="{FF2B5EF4-FFF2-40B4-BE49-F238E27FC236}">
                <a16:creationId xmlns:a16="http://schemas.microsoft.com/office/drawing/2014/main" id="{349CBA7B-2410-453E-BD6F-513C704E12FA}"/>
              </a:ext>
            </a:extLst>
          </p:cNvPr>
          <p:cNvSpPr>
            <a:spLocks noGrp="1"/>
          </p:cNvSpPr>
          <p:nvPr>
            <p:ph sz="half" idx="1"/>
          </p:nvPr>
        </p:nvSpPr>
        <p:spPr>
          <a:xfrm>
            <a:off x="838200" y="1825625"/>
            <a:ext cx="5181600" cy="4351338"/>
          </a:xfrm>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内容占位符 3">
            <a:extLst>
              <a:ext uri="{FF2B5EF4-FFF2-40B4-BE49-F238E27FC236}">
                <a16:creationId xmlns:a16="http://schemas.microsoft.com/office/drawing/2014/main" id="{E187458D-DDDF-480F-8BC7-2FD945007E72}"/>
              </a:ext>
            </a:extLst>
          </p:cNvPr>
          <p:cNvSpPr>
            <a:spLocks noGrp="1"/>
          </p:cNvSpPr>
          <p:nvPr>
            <p:ph sz="half" idx="2"/>
          </p:nvPr>
        </p:nvSpPr>
        <p:spPr>
          <a:xfrm>
            <a:off x="6172200" y="1825625"/>
            <a:ext cx="5181600" cy="4351338"/>
          </a:xfrm>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5" name="日期占位符 4">
            <a:extLst>
              <a:ext uri="{FF2B5EF4-FFF2-40B4-BE49-F238E27FC236}">
                <a16:creationId xmlns:a16="http://schemas.microsoft.com/office/drawing/2014/main" id="{A5B87665-AE8A-41EA-B02A-5C440C28D09C}"/>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6" name="页脚占位符 5">
            <a:extLst>
              <a:ext uri="{FF2B5EF4-FFF2-40B4-BE49-F238E27FC236}">
                <a16:creationId xmlns:a16="http://schemas.microsoft.com/office/drawing/2014/main" id="{9B8D0571-A004-4720-8A01-22AF59EB946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6D1C37D-313B-4654-987A-76AA9274092C}"/>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103843944"/>
      </p:ext>
    </p:extLst>
  </p:cSld>
  <p:clrMapOvr>
    <a:masterClrMapping/>
  </p:clrMapOv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4F52BA3-D28D-408E-A6F0-A22152538969}"/>
              </a:ext>
            </a:extLst>
          </p:cNvPr>
          <p:cNvSpPr>
            <a:spLocks noGrp="1"/>
          </p:cNvSpPr>
          <p:nvPr>
            <p:ph type="title"/>
          </p:nvPr>
        </p:nvSpPr>
        <p:spPr>
          <a:xfrm>
            <a:off x="839788" y="365125"/>
            <a:ext cx="10515600" cy="1325563"/>
          </a:xfrm>
        </p:spPr>
        <p:txBody>
          <a:bodyPr>
            <a:normAutofit/>
          </a:bodyPr>
          <a:lstStyle/>
          <a:p>
            <a:r>
              <a:rPr lang="zh-TW" altLang="zh-TW">
                <a:latin typeface="Source Han Sans TC"/>
                <a:ea typeface="Source Han Sans TC"/>
              </a:rPr>
              <a:t>按一下此處編輯母版標題樣式</a:t>
            </a:r>
          </a:p>
        </p:txBody>
      </p:sp>
      <p:sp>
        <p:nvSpPr>
          <p:cNvPr id="3" name="文本占位符 2">
            <a:extLst>
              <a:ext uri="{FF2B5EF4-FFF2-40B4-BE49-F238E27FC236}">
                <a16:creationId xmlns:a16="http://schemas.microsoft.com/office/drawing/2014/main" id="{9B45AC90-09DD-4E69-9119-F66D0DC5D6F2}"/>
              </a:ext>
            </a:extLst>
          </p:cNvPr>
          <p:cNvSpPr>
            <a:spLocks noGrp="1"/>
          </p:cNvSpPr>
          <p:nvPr>
            <p:ph type="body" idx="1"/>
          </p:nvPr>
        </p:nvSpPr>
        <p:spPr>
          <a:xfrm>
            <a:off x="839788" y="1681163"/>
            <a:ext cx="5157787" cy="823912"/>
          </a:xfrm>
        </p:spPr>
        <p:txBody>
          <a:bodyPr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zh-TW">
                <a:latin typeface="Source Han Sans TC"/>
                <a:ea typeface="Source Han Sans TC"/>
              </a:rPr>
              <a:t>編輯母版文字樣式</a:t>
            </a:r>
          </a:p>
        </p:txBody>
      </p:sp>
      <p:sp>
        <p:nvSpPr>
          <p:cNvPr id="4" name="内容占位符 3">
            <a:extLst>
              <a:ext uri="{FF2B5EF4-FFF2-40B4-BE49-F238E27FC236}">
                <a16:creationId xmlns:a16="http://schemas.microsoft.com/office/drawing/2014/main" id="{E14A608C-91D2-41E5-8140-316816F30FA2}"/>
              </a:ext>
            </a:extLst>
          </p:cNvPr>
          <p:cNvSpPr>
            <a:spLocks noGrp="1"/>
          </p:cNvSpPr>
          <p:nvPr>
            <p:ph sz="half" idx="2"/>
          </p:nvPr>
        </p:nvSpPr>
        <p:spPr>
          <a:xfrm>
            <a:off x="839788" y="2505075"/>
            <a:ext cx="5157787" cy="3684588"/>
          </a:xfrm>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5" name="文本占位符 4">
            <a:extLst>
              <a:ext uri="{FF2B5EF4-FFF2-40B4-BE49-F238E27FC236}">
                <a16:creationId xmlns:a16="http://schemas.microsoft.com/office/drawing/2014/main" id="{5B85244D-C61C-48B4-9A30-B1369A14A851}"/>
              </a:ext>
            </a:extLst>
          </p:cNvPr>
          <p:cNvSpPr>
            <a:spLocks noGrp="1"/>
          </p:cNvSpPr>
          <p:nvPr>
            <p:ph type="body" sz="quarter" idx="3"/>
          </p:nvPr>
        </p:nvSpPr>
        <p:spPr>
          <a:xfrm>
            <a:off x="6172200" y="1681163"/>
            <a:ext cx="5183188" cy="823912"/>
          </a:xfrm>
        </p:spPr>
        <p:txBody>
          <a:bodyPr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zh-TW">
                <a:latin typeface="Source Han Sans TC"/>
                <a:ea typeface="Source Han Sans TC"/>
              </a:rPr>
              <a:t>編輯母版文字樣式</a:t>
            </a:r>
          </a:p>
        </p:txBody>
      </p:sp>
      <p:sp>
        <p:nvSpPr>
          <p:cNvPr id="6" name="内容占位符 5">
            <a:extLst>
              <a:ext uri="{FF2B5EF4-FFF2-40B4-BE49-F238E27FC236}">
                <a16:creationId xmlns:a16="http://schemas.microsoft.com/office/drawing/2014/main" id="{0A2DC7A0-294D-4BCE-BE97-F9615232146F}"/>
              </a:ext>
            </a:extLst>
          </p:cNvPr>
          <p:cNvSpPr>
            <a:spLocks noGrp="1"/>
          </p:cNvSpPr>
          <p:nvPr>
            <p:ph sz="quarter" idx="4"/>
          </p:nvPr>
        </p:nvSpPr>
        <p:spPr>
          <a:xfrm>
            <a:off x="6172200" y="2505075"/>
            <a:ext cx="5183188" cy="3684588"/>
          </a:xfrm>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7" name="日期占位符 6">
            <a:extLst>
              <a:ext uri="{FF2B5EF4-FFF2-40B4-BE49-F238E27FC236}">
                <a16:creationId xmlns:a16="http://schemas.microsoft.com/office/drawing/2014/main" id="{6D5A0177-8F72-41FC-8A3A-4BBEB1A13CE5}"/>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8" name="页脚占位符 7">
            <a:extLst>
              <a:ext uri="{FF2B5EF4-FFF2-40B4-BE49-F238E27FC236}">
                <a16:creationId xmlns:a16="http://schemas.microsoft.com/office/drawing/2014/main" id="{924F5A60-551A-47E1-BE9A-B22FAFB1156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B50FD29-6ACD-413B-B6C5-B80A61B44B82}"/>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339247022"/>
      </p:ext>
    </p:extLst>
  </p:cSld>
  <p:clrMapOvr>
    <a:masterClrMapping/>
  </p:clrMapOv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D603E2B-C59E-4367-953B-4F35C2E22748}"/>
              </a:ext>
            </a:extLst>
          </p:cNvPr>
          <p:cNvSpPr>
            <a:spLocks noGrp="1"/>
          </p:cNvSpPr>
          <p:nvPr>
            <p:ph type="title"/>
          </p:nvPr>
        </p:nvSpPr>
        <p:spPr/>
        <p:txBody>
          <a:bodyPr>
            <a:normAutofit/>
          </a:bodyPr>
          <a:lstStyle/>
          <a:p>
            <a:r>
              <a:rPr lang="zh-TW" altLang="zh-TW">
                <a:latin typeface="Source Han Sans TC"/>
                <a:ea typeface="Source Han Sans TC"/>
              </a:rPr>
              <a:t>按一下此處編輯母版標題樣式</a:t>
            </a:r>
          </a:p>
        </p:txBody>
      </p:sp>
      <p:sp>
        <p:nvSpPr>
          <p:cNvPr id="3" name="日期占位符 2">
            <a:extLst>
              <a:ext uri="{FF2B5EF4-FFF2-40B4-BE49-F238E27FC236}">
                <a16:creationId xmlns:a16="http://schemas.microsoft.com/office/drawing/2014/main" id="{26418A35-F596-4155-8C81-AD91902C2E5D}"/>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4" name="页脚占位符 3">
            <a:extLst>
              <a:ext uri="{FF2B5EF4-FFF2-40B4-BE49-F238E27FC236}">
                <a16:creationId xmlns:a16="http://schemas.microsoft.com/office/drawing/2014/main" id="{05B180D0-C4B5-429A-879B-0A9C745EE528}"/>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43711EB-9050-40DA-9F69-E2EB823D0353}"/>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219018485"/>
      </p:ext>
    </p:extLst>
  </p:cSld>
  <p:clrMapOvr>
    <a:masterClrMapping/>
  </p:clrMapOv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4FEBD7D-30E1-40EE-820A-702C1BE5A2E5}"/>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3" name="页脚占位符 2">
            <a:extLst>
              <a:ext uri="{FF2B5EF4-FFF2-40B4-BE49-F238E27FC236}">
                <a16:creationId xmlns:a16="http://schemas.microsoft.com/office/drawing/2014/main" id="{9E8FB7E1-9519-4F19-9A66-AA33648506D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1234304F-36F7-4EDC-B214-607022B87E2C}"/>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25620297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C1D7D6-C1E8-4E0F-BDB6-CB06CE62470C}"/>
              </a:ext>
            </a:extLst>
          </p:cNvPr>
          <p:cNvSpPr>
            <a:spLocks noGrp="1"/>
          </p:cNvSpPr>
          <p:nvPr>
            <p:ph type="title"/>
          </p:nvPr>
        </p:nvSpPr>
        <p:spPr/>
        <p:txBody>
          <a:bodyPr>
            <a:normAutofit/>
          </a:bodyPr>
          <a:lstStyle/>
          <a:p>
            <a:r>
              <a:rPr lang="zh-TW" altLang="zh-TW">
                <a:latin typeface="Source Han Sans TC"/>
                <a:ea typeface="Source Han Sans TC"/>
              </a:rPr>
              <a:t>按一下此處編輯母版標題樣式</a:t>
            </a:r>
          </a:p>
        </p:txBody>
      </p:sp>
      <p:sp>
        <p:nvSpPr>
          <p:cNvPr id="3" name="内容占位符 2">
            <a:extLst>
              <a:ext uri="{FF2B5EF4-FFF2-40B4-BE49-F238E27FC236}">
                <a16:creationId xmlns:a16="http://schemas.microsoft.com/office/drawing/2014/main" id="{91594DF9-8564-4D2D-BB87-BE5F3F6091BE}"/>
              </a:ext>
            </a:extLst>
          </p:cNvPr>
          <p:cNvSpPr>
            <a:spLocks noGrp="1"/>
          </p:cNvSpPr>
          <p:nvPr>
            <p:ph idx="1"/>
          </p:nvPr>
        </p:nvSpPr>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日期占位符 3">
            <a:extLst>
              <a:ext uri="{FF2B5EF4-FFF2-40B4-BE49-F238E27FC236}">
                <a16:creationId xmlns:a16="http://schemas.microsoft.com/office/drawing/2014/main" id="{1FC78698-6945-49B5-9BE5-8B3F89E1F5D8}"/>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600478D7-6C35-449B-9EBD-524D2E1EC58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FD53A80-DD06-4AA7-A8C2-790F283FB269}"/>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1716006820"/>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A91328E-EE9B-49A7-AC53-FD7108B85A81}"/>
              </a:ext>
            </a:extLst>
          </p:cNvPr>
          <p:cNvSpPr>
            <a:spLocks noGrp="1"/>
          </p:cNvSpPr>
          <p:nvPr>
            <p:ph type="title"/>
          </p:nvPr>
        </p:nvSpPr>
        <p:spPr>
          <a:xfrm>
            <a:off x="839788" y="457200"/>
            <a:ext cx="3932237" cy="1600200"/>
          </a:xfrm>
        </p:spPr>
        <p:txBody>
          <a:bodyPr anchor="b">
            <a:normAutofit/>
          </a:bodyPr>
          <a:lstStyle>
            <a:lvl1pPr>
              <a:defRPr sz="3200"/>
            </a:lvl1pPr>
          </a:lstStyle>
          <a:p>
            <a:r>
              <a:rPr lang="zh-TW" altLang="zh-TW">
                <a:latin typeface="Source Han Sans TC"/>
                <a:ea typeface="Source Han Sans TC"/>
              </a:rPr>
              <a:t>按一下此處編輯母版標題樣式</a:t>
            </a:r>
          </a:p>
        </p:txBody>
      </p:sp>
      <p:sp>
        <p:nvSpPr>
          <p:cNvPr id="3" name="内容占位符 2">
            <a:extLst>
              <a:ext uri="{FF2B5EF4-FFF2-40B4-BE49-F238E27FC236}">
                <a16:creationId xmlns:a16="http://schemas.microsoft.com/office/drawing/2014/main" id="{B3A85CF2-E8AB-44F0-906D-3A5F13A7655C}"/>
              </a:ext>
            </a:extLst>
          </p:cNvPr>
          <p:cNvSpPr>
            <a:spLocks noGrp="1"/>
          </p:cNvSpPr>
          <p:nvPr>
            <p:ph idx="1"/>
          </p:nvPr>
        </p:nvSpPr>
        <p:spPr>
          <a:xfrm>
            <a:off x="5183188" y="987425"/>
            <a:ext cx="6172200" cy="4873625"/>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文本占位符 3">
            <a:extLst>
              <a:ext uri="{FF2B5EF4-FFF2-40B4-BE49-F238E27FC236}">
                <a16:creationId xmlns:a16="http://schemas.microsoft.com/office/drawing/2014/main" id="{8E780703-0E93-415D-91E8-3E70F8C8CFF3}"/>
              </a:ext>
            </a:extLst>
          </p:cNvPr>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zh-TW">
                <a:latin typeface="Source Han Sans TC"/>
                <a:ea typeface="Source Han Sans TC"/>
              </a:rPr>
              <a:t>編輯母版文字樣式</a:t>
            </a:r>
          </a:p>
        </p:txBody>
      </p:sp>
      <p:sp>
        <p:nvSpPr>
          <p:cNvPr id="5" name="日期占位符 4">
            <a:extLst>
              <a:ext uri="{FF2B5EF4-FFF2-40B4-BE49-F238E27FC236}">
                <a16:creationId xmlns:a16="http://schemas.microsoft.com/office/drawing/2014/main" id="{F0B00292-C40B-4F6C-8FCB-17C7332D4A6A}"/>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6" name="页脚占位符 5">
            <a:extLst>
              <a:ext uri="{FF2B5EF4-FFF2-40B4-BE49-F238E27FC236}">
                <a16:creationId xmlns:a16="http://schemas.microsoft.com/office/drawing/2014/main" id="{D72D6653-14FA-46CD-A10D-0C419B3332B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414526E-0C8F-449A-A0D7-4D57AD8B6A7B}"/>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3498745472"/>
      </p:ext>
    </p:extLst>
  </p:cSld>
  <p:clrMapOvr>
    <a:masterClrMapping/>
  </p:clrMapOv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506998-34BF-4A17-871E-2FE1AFDE01BB}"/>
              </a:ext>
            </a:extLst>
          </p:cNvPr>
          <p:cNvSpPr>
            <a:spLocks noGrp="1"/>
          </p:cNvSpPr>
          <p:nvPr>
            <p:ph type="title"/>
          </p:nvPr>
        </p:nvSpPr>
        <p:spPr>
          <a:xfrm>
            <a:off x="839788" y="457200"/>
            <a:ext cx="3932237" cy="1600200"/>
          </a:xfrm>
        </p:spPr>
        <p:txBody>
          <a:bodyPr anchor="b">
            <a:normAutofit/>
          </a:bodyPr>
          <a:lstStyle>
            <a:lvl1pPr>
              <a:defRPr sz="3200"/>
            </a:lvl1pPr>
          </a:lstStyle>
          <a:p>
            <a:r>
              <a:rPr lang="zh-TW" altLang="zh-TW">
                <a:latin typeface="Source Han Sans TC"/>
                <a:ea typeface="Source Han Sans TC"/>
              </a:rPr>
              <a:t>按一下此處編輯母版標題樣式</a:t>
            </a:r>
          </a:p>
        </p:txBody>
      </p:sp>
      <p:sp>
        <p:nvSpPr>
          <p:cNvPr id="3" name="图片占位符 2">
            <a:extLst>
              <a:ext uri="{FF2B5EF4-FFF2-40B4-BE49-F238E27FC236}">
                <a16:creationId xmlns:a16="http://schemas.microsoft.com/office/drawing/2014/main" id="{899B0767-A23A-4447-94CC-21ED16415B1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25BB8F4-8645-4035-81C7-3D56F45904C2}"/>
              </a:ext>
            </a:extLst>
          </p:cNvPr>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zh-TW">
                <a:latin typeface="Source Han Sans TC"/>
                <a:ea typeface="Source Han Sans TC"/>
              </a:rPr>
              <a:t>編輯母版文字樣式</a:t>
            </a:r>
          </a:p>
        </p:txBody>
      </p:sp>
      <p:sp>
        <p:nvSpPr>
          <p:cNvPr id="5" name="日期占位符 4">
            <a:extLst>
              <a:ext uri="{FF2B5EF4-FFF2-40B4-BE49-F238E27FC236}">
                <a16:creationId xmlns:a16="http://schemas.microsoft.com/office/drawing/2014/main" id="{9578DA25-F301-469A-8741-FB916F53E652}"/>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6" name="页脚占位符 5">
            <a:extLst>
              <a:ext uri="{FF2B5EF4-FFF2-40B4-BE49-F238E27FC236}">
                <a16:creationId xmlns:a16="http://schemas.microsoft.com/office/drawing/2014/main" id="{C6E213B4-10CF-4C87-889A-4C0BE69A679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BE87AF6-D9BF-459D-BFCD-50F12253839A}"/>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356287303"/>
      </p:ext>
    </p:extLst>
  </p:cSld>
  <p:clrMapOvr>
    <a:masterClrMapping/>
  </p:clrMapOvr>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783EF1-8F60-46B4-9B41-93EDA0D1D1C7}"/>
              </a:ext>
            </a:extLst>
          </p:cNvPr>
          <p:cNvSpPr>
            <a:spLocks noGrp="1"/>
          </p:cNvSpPr>
          <p:nvPr>
            <p:ph type="title"/>
          </p:nvPr>
        </p:nvSpPr>
        <p:spPr/>
        <p:txBody>
          <a:bodyPr>
            <a:normAutofit/>
          </a:bodyPr>
          <a:lstStyle/>
          <a:p>
            <a:r>
              <a:rPr lang="zh-TW" altLang="zh-TW">
                <a:latin typeface="Source Han Sans TC"/>
                <a:ea typeface="Source Han Sans TC"/>
              </a:rPr>
              <a:t>按一下此處編輯母版標題樣式</a:t>
            </a:r>
          </a:p>
        </p:txBody>
      </p:sp>
      <p:sp>
        <p:nvSpPr>
          <p:cNvPr id="3" name="竖排文字占位符 2">
            <a:extLst>
              <a:ext uri="{FF2B5EF4-FFF2-40B4-BE49-F238E27FC236}">
                <a16:creationId xmlns:a16="http://schemas.microsoft.com/office/drawing/2014/main" id="{EE55F365-FE86-42FF-AE06-27418C78B803}"/>
              </a:ext>
            </a:extLst>
          </p:cNvPr>
          <p:cNvSpPr>
            <a:spLocks noGrp="1"/>
          </p:cNvSpPr>
          <p:nvPr>
            <p:ph type="body" orient="vert" idx="1"/>
          </p:nvPr>
        </p:nvSpPr>
        <p:spPr/>
        <p:txBody>
          <a:bodyPr vert="vert">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日期占位符 3">
            <a:extLst>
              <a:ext uri="{FF2B5EF4-FFF2-40B4-BE49-F238E27FC236}">
                <a16:creationId xmlns:a16="http://schemas.microsoft.com/office/drawing/2014/main" id="{38B13CF6-A7BF-4495-A95E-8B7E469ED005}"/>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A99441DF-862F-40F3-B7D7-4C08AF814A1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C8373EE-C559-42FB-88E6-6BB73A2618B0}"/>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619287584"/>
      </p:ext>
    </p:extLst>
  </p:cSld>
  <p:clrMapOvr>
    <a:masterClrMapping/>
  </p:clrMapOvr>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B5870C7-354B-476E-B273-845B9441C7EB}"/>
              </a:ext>
            </a:extLst>
          </p:cNvPr>
          <p:cNvSpPr>
            <a:spLocks noGrp="1"/>
          </p:cNvSpPr>
          <p:nvPr>
            <p:ph type="title" orient="vert"/>
          </p:nvPr>
        </p:nvSpPr>
        <p:spPr>
          <a:xfrm>
            <a:off x="8724900" y="365125"/>
            <a:ext cx="2628900" cy="5811838"/>
          </a:xfrm>
        </p:spPr>
        <p:txBody>
          <a:bodyPr vert="vert">
            <a:normAutofit/>
          </a:bodyPr>
          <a:lstStyle/>
          <a:p>
            <a:r>
              <a:rPr lang="zh-TW" altLang="zh-TW">
                <a:latin typeface="Source Han Sans TC"/>
                <a:ea typeface="Source Han Sans TC"/>
              </a:rPr>
              <a:t>按一下此處編輯母版標題樣式</a:t>
            </a:r>
          </a:p>
        </p:txBody>
      </p:sp>
      <p:sp>
        <p:nvSpPr>
          <p:cNvPr id="3" name="竖排文字占位符 2">
            <a:extLst>
              <a:ext uri="{FF2B5EF4-FFF2-40B4-BE49-F238E27FC236}">
                <a16:creationId xmlns:a16="http://schemas.microsoft.com/office/drawing/2014/main" id="{1C884C29-F7FC-4F65-83D7-EE6F8804D29B}"/>
              </a:ext>
            </a:extLst>
          </p:cNvPr>
          <p:cNvSpPr>
            <a:spLocks noGrp="1"/>
          </p:cNvSpPr>
          <p:nvPr>
            <p:ph type="body" orient="vert" idx="1"/>
          </p:nvPr>
        </p:nvSpPr>
        <p:spPr>
          <a:xfrm>
            <a:off x="838200" y="365125"/>
            <a:ext cx="7734300" cy="5811838"/>
          </a:xfrm>
        </p:spPr>
        <p:txBody>
          <a:bodyPr vert="vert">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日期占位符 3">
            <a:extLst>
              <a:ext uri="{FF2B5EF4-FFF2-40B4-BE49-F238E27FC236}">
                <a16:creationId xmlns:a16="http://schemas.microsoft.com/office/drawing/2014/main" id="{FEAF090B-40C4-4F6A-8CDD-D4495754829C}"/>
              </a:ext>
            </a:extLst>
          </p:cNvPr>
          <p:cNvSpPr>
            <a:spLocks noGrp="1"/>
          </p:cNvSpPr>
          <p:nvPr>
            <p:ph type="dt" sz="half" idx="10"/>
          </p:nvPr>
        </p:nvSpPr>
        <p:spPr/>
        <p:txBody>
          <a:bodyPr>
            <a:normAutofit/>
          </a:bodyPr>
          <a:lstStyle/>
          <a:p>
            <a:fld id="{048566A9-36A3-44DB-A3C9-D1C3CE4BAFA5}"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95702E80-6285-49AB-B43D-A38EB55170F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DA6BB2C-2977-4C64-8671-C8A823CF2B8B}"/>
              </a:ext>
            </a:extLst>
          </p:cNvPr>
          <p:cNvSpPr>
            <a:spLocks noGrp="1"/>
          </p:cNvSpPr>
          <p:nvPr>
            <p:ph type="sldNum" sz="quarter" idx="12"/>
          </p:nvPr>
        </p:nvSpPr>
        <p:spPr/>
        <p:txBody>
          <a:bodyPr>
            <a:normAutofit/>
          </a:body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027315935"/>
      </p:ext>
    </p:extLst>
  </p:cSld>
  <p:clrMapOvr>
    <a:masterClrMapping/>
  </p:clrMapOvr>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First Slide">
    <p:spTree>
      <p:nvGrpSpPr>
        <p:cNvPr id="1" name=""/>
        <p:cNvGrpSpPr/>
        <p:nvPr/>
      </p:nvGrpSpPr>
      <p:grpSpPr>
        <a:xfrm>
          <a:off x="0" y="0"/>
          <a:ext cx="0" cy="0"/>
          <a:chOff x="0" y="0"/>
          <a:chExt cx="0" cy="0"/>
        </a:xfrm>
      </p:grpSpPr>
      <p:sp>
        <p:nvSpPr>
          <p:cNvPr id="15" name="Picture Placeholder 2"/>
          <p:cNvSpPr>
            <a:spLocks noGrp="1"/>
          </p:cNvSpPr>
          <p:nvPr>
            <p:ph type="pic" sz="quarter" idx="17"/>
          </p:nvPr>
        </p:nvSpPr>
        <p:spPr>
          <a:xfrm>
            <a:off x="4064000" y="441961"/>
            <a:ext cx="4368800" cy="3083564"/>
          </a:xfrm>
          <a:custGeom>
            <a:avLst/>
            <a:gdLst/>
            <a:ahLst/>
            <a:cxnLst/>
            <a:rect l="l" t="t" r="r" b="b"/>
            <a:pathLst>
              <a:path w="3276600" h="3124200">
                <a:moveTo>
                  <a:pt x="3028950" y="0"/>
                </a:moveTo>
                <a:cubicBezTo>
                  <a:pt x="3165723" y="0"/>
                  <a:pt x="3276600" y="110877"/>
                  <a:pt x="3276600" y="247650"/>
                </a:cubicBezTo>
                <a:lnTo>
                  <a:pt x="3276600" y="2876550"/>
                </a:lnTo>
                <a:cubicBezTo>
                  <a:pt x="3276600" y="3013323"/>
                  <a:pt x="3165723" y="3124200"/>
                  <a:pt x="3028950" y="3124200"/>
                </a:cubicBezTo>
                <a:cubicBezTo>
                  <a:pt x="2892177" y="3124200"/>
                  <a:pt x="2781300" y="3013323"/>
                  <a:pt x="2781300" y="2876550"/>
                </a:cubicBezTo>
                <a:lnTo>
                  <a:pt x="2781300" y="247650"/>
                </a:lnTo>
                <a:cubicBezTo>
                  <a:pt x="2781300" y="110877"/>
                  <a:pt x="2892177" y="0"/>
                  <a:pt x="3028950" y="0"/>
                </a:cubicBezTo>
                <a:close/>
                <a:moveTo>
                  <a:pt x="2317750" y="0"/>
                </a:moveTo>
                <a:cubicBezTo>
                  <a:pt x="2454523" y="0"/>
                  <a:pt x="2565400" y="110877"/>
                  <a:pt x="2565400" y="247650"/>
                </a:cubicBezTo>
                <a:lnTo>
                  <a:pt x="2565400" y="2876550"/>
                </a:lnTo>
                <a:cubicBezTo>
                  <a:pt x="2565400" y="3013323"/>
                  <a:pt x="2454523" y="3124200"/>
                  <a:pt x="2317750" y="3124200"/>
                </a:cubicBezTo>
                <a:cubicBezTo>
                  <a:pt x="2180977" y="3124200"/>
                  <a:pt x="2070100" y="3013323"/>
                  <a:pt x="2070100" y="2876550"/>
                </a:cubicBezTo>
                <a:lnTo>
                  <a:pt x="2070100" y="247650"/>
                </a:lnTo>
                <a:cubicBezTo>
                  <a:pt x="2070100" y="110877"/>
                  <a:pt x="2180977" y="0"/>
                  <a:pt x="2317750" y="0"/>
                </a:cubicBezTo>
                <a:close/>
                <a:moveTo>
                  <a:pt x="1606550" y="0"/>
                </a:moveTo>
                <a:cubicBezTo>
                  <a:pt x="1743323" y="0"/>
                  <a:pt x="1854200" y="110877"/>
                  <a:pt x="1854200" y="247650"/>
                </a:cubicBezTo>
                <a:lnTo>
                  <a:pt x="1854200" y="2876550"/>
                </a:lnTo>
                <a:cubicBezTo>
                  <a:pt x="1854200" y="3013323"/>
                  <a:pt x="1743323" y="3124200"/>
                  <a:pt x="1606550" y="3124200"/>
                </a:cubicBezTo>
                <a:cubicBezTo>
                  <a:pt x="1469777" y="3124200"/>
                  <a:pt x="1358900" y="3013323"/>
                  <a:pt x="1358900" y="2876550"/>
                </a:cubicBezTo>
                <a:lnTo>
                  <a:pt x="1358900" y="247650"/>
                </a:lnTo>
                <a:cubicBezTo>
                  <a:pt x="1358900" y="110877"/>
                  <a:pt x="1469777" y="0"/>
                  <a:pt x="1606550" y="0"/>
                </a:cubicBezTo>
                <a:close/>
                <a:moveTo>
                  <a:pt x="958850" y="0"/>
                </a:moveTo>
                <a:cubicBezTo>
                  <a:pt x="1095623" y="0"/>
                  <a:pt x="1206500" y="110877"/>
                  <a:pt x="1206500" y="247650"/>
                </a:cubicBezTo>
                <a:lnTo>
                  <a:pt x="1206500" y="2876550"/>
                </a:lnTo>
                <a:cubicBezTo>
                  <a:pt x="1206500" y="3013323"/>
                  <a:pt x="1095623" y="3124200"/>
                  <a:pt x="958850" y="3124200"/>
                </a:cubicBezTo>
                <a:cubicBezTo>
                  <a:pt x="822077" y="3124200"/>
                  <a:pt x="711200" y="3013323"/>
                  <a:pt x="711200" y="2876550"/>
                </a:cubicBezTo>
                <a:lnTo>
                  <a:pt x="711200" y="247650"/>
                </a:lnTo>
                <a:cubicBezTo>
                  <a:pt x="711200" y="110877"/>
                  <a:pt x="822077" y="0"/>
                  <a:pt x="958850" y="0"/>
                </a:cubicBezTo>
                <a:close/>
                <a:moveTo>
                  <a:pt x="247650" y="0"/>
                </a:moveTo>
                <a:cubicBezTo>
                  <a:pt x="384423" y="0"/>
                  <a:pt x="495300" y="110877"/>
                  <a:pt x="495300" y="247650"/>
                </a:cubicBezTo>
                <a:lnTo>
                  <a:pt x="495300" y="2876550"/>
                </a:lnTo>
                <a:cubicBezTo>
                  <a:pt x="495300" y="3013323"/>
                  <a:pt x="384423" y="3124200"/>
                  <a:pt x="247650" y="3124200"/>
                </a:cubicBezTo>
                <a:cubicBezTo>
                  <a:pt x="110877" y="3124200"/>
                  <a:pt x="0" y="3013323"/>
                  <a:pt x="0" y="2876550"/>
                </a:cubicBezTo>
                <a:lnTo>
                  <a:pt x="0" y="247650"/>
                </a:lnTo>
                <a:cubicBezTo>
                  <a:pt x="0" y="110877"/>
                  <a:pt x="110877" y="0"/>
                  <a:pt x="247650" y="0"/>
                </a:cubicBezTo>
                <a:close/>
              </a:path>
            </a:pathLst>
          </a:custGeom>
          <a:effectLst/>
        </p:spPr>
        <p:txBody>
          <a:bodyPr vert="horz" lIns="95057" tIns="47529" rIns="95057" bIns="47529"/>
          <a:lstStyle>
            <a:lvl1pPr marL="0" indent="0" algn="ctr">
              <a:buNone/>
              <a:defRPr sz="1080">
                <a:solidFill>
                  <a:srgbClr val="7F7F7F"/>
                </a:solidFill>
                <a:latin typeface="Lato Regular"/>
                <a:cs typeface="Lato Regular"/>
              </a:defRPr>
            </a:lvl1pPr>
          </a:lstStyle>
          <a:p>
            <a:endParaRPr lang="en-US"/>
          </a:p>
        </p:txBody>
      </p:sp>
      <p:sp>
        <p:nvSpPr>
          <p:cNvPr id="8" name="Text Placeholder 7"/>
          <p:cNvSpPr>
            <a:spLocks noGrp="1"/>
          </p:cNvSpPr>
          <p:nvPr>
            <p:ph type="body" sz="quarter" idx="10" hasCustomPrompt="1"/>
          </p:nvPr>
        </p:nvSpPr>
        <p:spPr>
          <a:xfrm>
            <a:off x="3954706" y="3801452"/>
            <a:ext cx="4511964" cy="431780"/>
          </a:xfrm>
          <a:prstGeom prst="rect">
            <a:avLst/>
          </a:prstGeom>
        </p:spPr>
        <p:txBody>
          <a:bodyPr vert="horz" lIns="0" tIns="40504" rIns="0" bIns="40504" anchor="t">
            <a:normAutofit fontScale="62500" lnSpcReduction="20000"/>
          </a:bodyPr>
          <a:lstStyle>
            <a:lvl1pPr marL="0" indent="0" algn="ctr">
              <a:lnSpc>
                <a:spcPct val="100000"/>
              </a:lnSpc>
              <a:spcBef>
                <a:spcPct val="0"/>
              </a:spcBef>
              <a:buNone/>
              <a:defRPr sz="4200" b="1">
                <a:solidFill>
                  <a:schemeClr val="bg1"/>
                </a:solidFill>
                <a:latin typeface="Lato Hairline"/>
                <a:cs typeface="Lato Hairline"/>
              </a:defRPr>
            </a:lvl1pPr>
          </a:lstStyle>
          <a:p>
            <a:pPr lvl="0"/>
            <a:r>
              <a:rPr lang="zh-TW" altLang="zh-TW">
                <a:latin typeface="Source Han Sans TC"/>
                <a:ea typeface="Source Han Sans TC"/>
              </a:rPr>
              <a:t>TITLE HERE</a:t>
            </a:r>
          </a:p>
        </p:txBody>
      </p:sp>
      <p:sp>
        <p:nvSpPr>
          <p:cNvPr id="9" name="Text Placeholder 7"/>
          <p:cNvSpPr>
            <a:spLocks noGrp="1"/>
          </p:cNvSpPr>
          <p:nvPr>
            <p:ph type="body" sz="quarter" idx="11" hasCustomPrompt="1"/>
          </p:nvPr>
        </p:nvSpPr>
        <p:spPr>
          <a:xfrm>
            <a:off x="3954706" y="4385250"/>
            <a:ext cx="4511964" cy="228451"/>
          </a:xfrm>
          <a:prstGeom prst="rect">
            <a:avLst/>
          </a:prstGeom>
        </p:spPr>
        <p:txBody>
          <a:bodyPr vert="horz" lIns="0" tIns="40504" rIns="0" bIns="40504" anchor="ctr">
            <a:normAutofit fontScale="60000" lnSpcReduction="20000"/>
          </a:bodyPr>
          <a:lstStyle>
            <a:lvl1pPr marL="0" indent="0" algn="ctr">
              <a:lnSpc>
                <a:spcPct val="100000"/>
              </a:lnSpc>
              <a:spcBef>
                <a:spcPct val="0"/>
              </a:spcBef>
              <a:spcAft>
                <a:spcPct val="0"/>
              </a:spcAft>
              <a:buNone/>
              <a:defRPr sz="1800" b="0">
                <a:solidFill>
                  <a:schemeClr val="accent3"/>
                </a:solidFill>
                <a:latin typeface="Lato Light"/>
                <a:cs typeface="Lato Light"/>
              </a:defRPr>
            </a:lvl1pPr>
          </a:lstStyle>
          <a:p>
            <a:pPr lvl="0"/>
            <a:r>
              <a:rPr lang="zh-TW" altLang="zh-TW">
                <a:latin typeface="Source Han Sans TC"/>
                <a:ea typeface="Source Han Sans TC"/>
              </a:rPr>
              <a:t>終極PowerPoint模板</a:t>
            </a:r>
            <a:endParaRPr lang="es-ES_tradnl"/>
          </a:p>
        </p:txBody>
      </p:sp>
      <p:sp>
        <p:nvSpPr>
          <p:cNvPr id="10" name="Text Placeholder 2"/>
          <p:cNvSpPr>
            <a:spLocks noGrp="1"/>
          </p:cNvSpPr>
          <p:nvPr>
            <p:ph type="body" sz="quarter" idx="16" hasCustomPrompt="1"/>
          </p:nvPr>
        </p:nvSpPr>
        <p:spPr>
          <a:xfrm>
            <a:off x="3975167" y="4817825"/>
            <a:ext cx="4488039" cy="1536868"/>
          </a:xfrm>
          <a:prstGeom prst="rect">
            <a:avLst/>
          </a:prstGeom>
        </p:spPr>
        <p:txBody>
          <a:bodyPr vert="horz" lIns="0" tIns="0" rIns="0" bIns="0">
            <a:normAutofit/>
          </a:bodyPr>
          <a:lstStyle>
            <a:lvl1pPr marL="0" indent="0" algn="ctr">
              <a:lnSpc>
                <a:spcPct val="130000"/>
              </a:lnSpc>
              <a:buNone/>
              <a:defRPr sz="1440">
                <a:solidFill>
                  <a:schemeClr val="tx1">
                    <a:lumMod val="50000"/>
                    <a:lumOff val="50000"/>
                  </a:schemeClr>
                </a:solidFill>
                <a:latin typeface="Lato Regular"/>
                <a:cs typeface="Lato Regular"/>
              </a:defRPr>
            </a:lvl1pPr>
          </a:lstStyle>
          <a:p>
            <a:pPr lvl="0"/>
            <a:r>
              <a:rPr lang="zh-TW" altLang="zh-TW">
                <a:latin typeface="Source Han Sans TC"/>
                <a:ea typeface="Source Han Sans TC"/>
              </a:rPr>
              <a:t>客戶很重要，有了客戶就會跟著客戶走。Fusce diam totortor，mattis quis dapibus vitae，euismod non purus. Maecenas ut lacus 也不是 mauris feugiat tristique。</a:t>
            </a:r>
          </a:p>
        </p:txBody>
      </p:sp>
    </p:spTree>
    <p:extLst>
      <p:ext uri="{BB962C8B-B14F-4D97-AF65-F5344CB8AC3E}">
        <p14:creationId xmlns:p14="http://schemas.microsoft.com/office/powerpoint/2010/main" val="1446637897"/>
      </p:ext>
    </p:extLst>
  </p:cSld>
  <p:clrMapOvr>
    <a:masterClrMapping/>
  </p:clrMapOvr>
  <mc:AlternateContent xmlns:mc="http://schemas.openxmlformats.org/markup-compatibility/2006" xmlns:p14="http://schemas.microsoft.com/office/powerpoint/2010/main">
    <mc:Choice Requires="p14">
      <p:transition spd="med" p14:dur="700" advTm="2000">
        <p:fade/>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med" advTm="2000">
        <p:fade/>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left)">
                                      <p:cBhvr>
                                        <p:cTn id="7" dur="1400"/>
                                        <p:tgtEl>
                                          <p:spTgt spid="15"/>
                                        </p:tgtEl>
                                      </p:cBhvr>
                                    </p:animEffect>
                                  </p:childTnLst>
                                </p:cTn>
                              </p:par>
                              <p:par>
                                <p:cTn id="8" presetID="42" presetClass="entr" presetSubtype="0" fill="hold" grpId="0" nodeType="withEffect">
                                  <p:stCondLst>
                                    <p:cond delay="200"/>
                                  </p:stCondLst>
                                  <p:childTnLst>
                                    <p:set>
                                      <p:cBhvr>
                                        <p:cTn id="9" dur="1" fill="hold">
                                          <p:stCondLst>
                                            <p:cond delay="0"/>
                                          </p:stCondLst>
                                        </p:cTn>
                                        <p:tgtEl>
                                          <p:spTgt spid="8">
                                            <p:txEl>
                                              <p:pRg st="0" end="0"/>
                                            </p:txEl>
                                          </p:spTgt>
                                        </p:tgtEl>
                                        <p:attrNameLst>
                                          <p:attrName>style.visibility</p:attrName>
                                        </p:attrNameLst>
                                      </p:cBhvr>
                                      <p:to>
                                        <p:strVal val="visible"/>
                                      </p:to>
                                    </p:set>
                                    <p:animEffect transition="in" filter="fade">
                                      <p:cBhvr>
                                        <p:cTn id="10" dur="400"/>
                                        <p:tgtEl>
                                          <p:spTgt spid="8">
                                            <p:txEl>
                                              <p:pRg st="0" end="0"/>
                                            </p:txEl>
                                          </p:spTgt>
                                        </p:tgtEl>
                                      </p:cBhvr>
                                    </p:animEffect>
                                    <p:anim calcmode="lin" valueType="num">
                                      <p:cBhvr>
                                        <p:cTn id="11" dur="4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2" dur="400" fill="hold"/>
                                        <p:tgtEl>
                                          <p:spTgt spid="8">
                                            <p:txEl>
                                              <p:pRg st="0" end="0"/>
                                            </p:txEl>
                                          </p:spTgt>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200"/>
                                  </p:stCondLst>
                                  <p:childTnLst>
                                    <p:set>
                                      <p:cBhvr>
                                        <p:cTn id="14" dur="1" fill="hold">
                                          <p:stCondLst>
                                            <p:cond delay="0"/>
                                          </p:stCondLst>
                                        </p:cTn>
                                        <p:tgtEl>
                                          <p:spTgt spid="9">
                                            <p:txEl>
                                              <p:pRg st="0" end="0"/>
                                            </p:txEl>
                                          </p:spTgt>
                                        </p:tgtEl>
                                        <p:attrNameLst>
                                          <p:attrName>style.visibility</p:attrName>
                                        </p:attrNameLst>
                                      </p:cBhvr>
                                      <p:to>
                                        <p:strVal val="visible"/>
                                      </p:to>
                                    </p:set>
                                    <p:animEffect transition="in" filter="fade">
                                      <p:cBhvr>
                                        <p:cTn id="15" dur="500"/>
                                        <p:tgtEl>
                                          <p:spTgt spid="9">
                                            <p:txEl>
                                              <p:pRg st="0" end="0"/>
                                            </p:txEl>
                                          </p:spTgt>
                                        </p:tgtEl>
                                      </p:cBhvr>
                                    </p:animEffect>
                                    <p:anim calcmode="lin" valueType="num">
                                      <p:cBhvr>
                                        <p:cTn id="16"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17" dur="500" fill="hold"/>
                                        <p:tgtEl>
                                          <p:spTgt spid="9">
                                            <p:txEl>
                                              <p:pRg st="0" end="0"/>
                                            </p:txEl>
                                          </p:spTgt>
                                        </p:tgtEl>
                                        <p:attrNameLst>
                                          <p:attrName>ppt_y</p:attrName>
                                        </p:attrNameLst>
                                      </p:cBhvr>
                                      <p:tavLst>
                                        <p:tav tm="0">
                                          <p:val>
                                            <p:strVal val="#ppt_y+.1"/>
                                          </p:val>
                                        </p:tav>
                                        <p:tav tm="100000">
                                          <p:val>
                                            <p:strVal val="#ppt_y"/>
                                          </p:val>
                                        </p:tav>
                                      </p:tavLst>
                                    </p:anim>
                                  </p:childTnLst>
                                </p:cTn>
                              </p:par>
                              <p:par>
                                <p:cTn id="18" presetID="10" presetClass="entr" presetSubtype="0" fill="hold" grpId="0" nodeType="withEffect">
                                  <p:stCondLst>
                                    <p:cond delay="80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fade">
                                      <p:cBhvr>
                                        <p:cTn id="20"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8" grpId="0" build="p">
        <p:tmplLst>
          <p:tmpl lvl="1">
            <p:tnLst>
              <p:par>
                <p:cTn presetID="42" presetClass="entr" presetSubtype="0" fill="hold" nodeType="withEffect">
                  <p:stCondLst>
                    <p:cond delay="200"/>
                  </p:stCondLst>
                  <p:childTnLst>
                    <p:set>
                      <p:cBhvr>
                        <p:cTn dur="1" fill="hold">
                          <p:stCondLst>
                            <p:cond delay="0"/>
                          </p:stCondLst>
                        </p:cTn>
                        <p:tgtEl>
                          <p:spTgt spid="8"/>
                        </p:tgtEl>
                        <p:attrNameLst>
                          <p:attrName>style.visibility</p:attrName>
                        </p:attrNameLst>
                      </p:cBhvr>
                      <p:to>
                        <p:strVal val="visible"/>
                      </p:to>
                    </p:set>
                    <p:animEffect transition="in" filter="fade">
                      <p:cBhvr>
                        <p:cTn dur="400"/>
                        <p:tgtEl>
                          <p:spTgt spid="8"/>
                        </p:tgtEl>
                      </p:cBhvr>
                    </p:animEffect>
                    <p:anim calcmode="lin" valueType="num">
                      <p:cBhvr>
                        <p:cTn dur="400" fill="hold"/>
                        <p:tgtEl>
                          <p:spTgt spid="8"/>
                        </p:tgtEl>
                        <p:attrNameLst>
                          <p:attrName>ppt_x</p:attrName>
                        </p:attrNameLst>
                      </p:cBhvr>
                      <p:tavLst>
                        <p:tav tm="0">
                          <p:val>
                            <p:strVal val="#ppt_x"/>
                          </p:val>
                        </p:tav>
                        <p:tav tm="100000">
                          <p:val>
                            <p:strVal val="#ppt_x"/>
                          </p:val>
                        </p:tav>
                      </p:tavLst>
                    </p:anim>
                    <p:anim calcmode="lin" valueType="num">
                      <p:cBhvr>
                        <p:cTn dur="400" fill="hold"/>
                        <p:tgtEl>
                          <p:spTgt spid="8"/>
                        </p:tgtEl>
                        <p:attrNameLst>
                          <p:attrName>ppt_y</p:attrName>
                        </p:attrNameLst>
                      </p:cBhvr>
                      <p:tavLst>
                        <p:tav tm="0">
                          <p:val>
                            <p:strVal val="#ppt_y+.1"/>
                          </p:val>
                        </p:tav>
                        <p:tav tm="100000">
                          <p:val>
                            <p:strVal val="#ppt_y"/>
                          </p:val>
                        </p:tav>
                      </p:tavLst>
                    </p:anim>
                  </p:childTnLst>
                </p:cTn>
              </p:par>
            </p:tnLst>
          </p:tmpl>
        </p:tmplLst>
      </p:bldP>
      <p:bldP spid="9" grpId="0" build="p">
        <p:tmplLst>
          <p:tmpl lvl="1">
            <p:tnLst>
              <p:par>
                <p:cTn presetID="42" presetClass="entr" presetSubtype="0" fill="hold" nodeType="withEffect">
                  <p:stCondLst>
                    <p:cond delay="200"/>
                  </p:stCondLst>
                  <p:childTnLst>
                    <p:set>
                      <p:cBhvr>
                        <p:cTn dur="1" fill="hold">
                          <p:stCondLst>
                            <p:cond delay="0"/>
                          </p:stCondLst>
                        </p:cTn>
                        <p:tgtEl>
                          <p:spTgt spid="9"/>
                        </p:tgtEl>
                        <p:attrNameLst>
                          <p:attrName>style.visibility</p:attrName>
                        </p:attrNameLst>
                      </p:cBhvr>
                      <p:to>
                        <p:strVal val="visible"/>
                      </p:to>
                    </p:set>
                    <p:animEffect transition="in" filter="fade">
                      <p:cBhvr>
                        <p:cTn dur="500"/>
                        <p:tgtEl>
                          <p:spTgt spid="9"/>
                        </p:tgtEl>
                      </p:cBhvr>
                    </p:animEffect>
                    <p:anim calcmode="lin" valueType="num">
                      <p:cBhvr>
                        <p:cTn dur="500" fill="hold"/>
                        <p:tgtEl>
                          <p:spTgt spid="9"/>
                        </p:tgtEl>
                        <p:attrNameLst>
                          <p:attrName>ppt_x</p:attrName>
                        </p:attrNameLst>
                      </p:cBhvr>
                      <p:tavLst>
                        <p:tav tm="0">
                          <p:val>
                            <p:strVal val="#ppt_x"/>
                          </p:val>
                        </p:tav>
                        <p:tav tm="100000">
                          <p:val>
                            <p:strVal val="#ppt_x"/>
                          </p:val>
                        </p:tav>
                      </p:tavLst>
                    </p:anim>
                    <p:anim calcmode="lin" valueType="num">
                      <p:cBhvr>
                        <p:cTn dur="500" fill="hold"/>
                        <p:tgtEl>
                          <p:spTgt spid="9"/>
                        </p:tgtEl>
                        <p:attrNameLst>
                          <p:attrName>ppt_y</p:attrName>
                        </p:attrNameLst>
                      </p:cBhvr>
                      <p:tavLst>
                        <p:tav tm="0">
                          <p:val>
                            <p:strVal val="#ppt_y+.1"/>
                          </p:val>
                        </p:tav>
                        <p:tav tm="100000">
                          <p:val>
                            <p:strVal val="#ppt_y"/>
                          </p:val>
                        </p:tav>
                      </p:tavLst>
                    </p:anim>
                  </p:childTnLst>
                </p:cTn>
              </p:par>
            </p:tnLst>
          </p:tmpl>
        </p:tmplLst>
      </p:bldP>
      <p:bldP spid="10" grpId="0" build="p">
        <p:tmplLst>
          <p:tmpl lvl="1">
            <p:tnLst>
              <p:par>
                <p:cTn presetID="10" presetClass="entr" presetSubtype="0" fill="hold" nodeType="withEffect">
                  <p:stCondLst>
                    <p:cond delay="800"/>
                  </p:stCondLst>
                  <p:childTnLst>
                    <p:set>
                      <p:cBhvr>
                        <p:cTn dur="1" fill="hold">
                          <p:stCondLst>
                            <p:cond delay="0"/>
                          </p:stCondLst>
                        </p:cTn>
                        <p:tgtEl>
                          <p:spTgt spid="10"/>
                        </p:tgtEl>
                        <p:attrNameLst>
                          <p:attrName>style.visibility</p:attrName>
                        </p:attrNameLst>
                      </p:cBhvr>
                      <p:to>
                        <p:strVal val="visible"/>
                      </p:to>
                    </p:set>
                    <p:animEffect transition="in" filter="fade">
                      <p:cBhvr>
                        <p:cTn dur="500"/>
                        <p:tgtEl>
                          <p:spTgt spid="10"/>
                        </p:tgtEl>
                      </p:cBhvr>
                    </p:animEffect>
                  </p:childTnLst>
                </p:cTn>
              </p:par>
            </p:tnLst>
          </p:tmpl>
        </p:tmplLst>
      </p:bldP>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DED4AB-6BC0-4FB8-BB9E-44DE75F59CB0}"/>
              </a:ext>
            </a:extLst>
          </p:cNvPr>
          <p:cNvSpPr>
            <a:spLocks noGrp="1"/>
          </p:cNvSpPr>
          <p:nvPr>
            <p:ph type="title"/>
          </p:nvPr>
        </p:nvSpPr>
        <p:spPr>
          <a:xfrm>
            <a:off x="831850" y="1709738"/>
            <a:ext cx="10515600" cy="2852737"/>
          </a:xfrm>
        </p:spPr>
        <p:txBody>
          <a:bodyPr anchor="b">
            <a:normAutofit/>
          </a:bodyPr>
          <a:lstStyle>
            <a:lvl1pPr>
              <a:defRPr sz="6000"/>
            </a:lvl1pPr>
          </a:lstStyle>
          <a:p>
            <a:r>
              <a:rPr lang="zh-TW" altLang="zh-TW">
                <a:latin typeface="Source Han Sans TC"/>
                <a:ea typeface="Source Han Sans TC"/>
              </a:rPr>
              <a:t>按一下此處編輯母版標題樣</a:t>
            </a:r>
          </a:p>
        </p:txBody>
      </p:sp>
      <p:sp>
        <p:nvSpPr>
          <p:cNvPr id="3" name="文本占位符 2">
            <a:extLst>
              <a:ext uri="{FF2B5EF4-FFF2-40B4-BE49-F238E27FC236}">
                <a16:creationId xmlns:a16="http://schemas.microsoft.com/office/drawing/2014/main" id="{B3460FE8-7935-4B39-8DE9-4428686C31FE}"/>
              </a:ext>
            </a:extLst>
          </p:cNvPr>
          <p:cNvSpPr>
            <a:spLocks noGrp="1"/>
          </p:cNvSpPr>
          <p:nvPr>
            <p:ph type="body" idx="1"/>
          </p:nvPr>
        </p:nvSpPr>
        <p:spPr>
          <a:xfrm>
            <a:off x="831850" y="4589463"/>
            <a:ext cx="10515600" cy="1500187"/>
          </a:xfrm>
        </p:spPr>
        <p:txBody>
          <a:bodyPr>
            <a:normAutofit/>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zh-TW">
                <a:latin typeface="Source Han Sans TC"/>
                <a:ea typeface="Source Han Sans TC"/>
              </a:rPr>
              <a:t>編輯母版文字樣式</a:t>
            </a:r>
          </a:p>
        </p:txBody>
      </p:sp>
      <p:sp>
        <p:nvSpPr>
          <p:cNvPr id="4" name="日期占位符 3">
            <a:extLst>
              <a:ext uri="{FF2B5EF4-FFF2-40B4-BE49-F238E27FC236}">
                <a16:creationId xmlns:a16="http://schemas.microsoft.com/office/drawing/2014/main" id="{F30F9B3D-54D9-4E03-B909-01B8976D6EC9}"/>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609BB4FB-DEE2-42C1-91DB-212C63C81B8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482634D-D33D-4B59-B6CD-A9CD44B57BFB}"/>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718839917"/>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2A5E63-DCF4-4102-A54E-AF87B2AC8E2E}"/>
              </a:ext>
            </a:extLst>
          </p:cNvPr>
          <p:cNvSpPr>
            <a:spLocks noGrp="1"/>
          </p:cNvSpPr>
          <p:nvPr>
            <p:ph type="title"/>
          </p:nvPr>
        </p:nvSpPr>
        <p:spPr/>
        <p:txBody>
          <a:bodyPr>
            <a:normAutofit/>
          </a:bodyPr>
          <a:lstStyle/>
          <a:p>
            <a:r>
              <a:rPr lang="zh-TW" altLang="zh-TW">
                <a:latin typeface="Source Han Sans TC"/>
                <a:ea typeface="Source Han Sans TC"/>
              </a:rPr>
              <a:t>按一下此處編輯母版標題樣式</a:t>
            </a:r>
          </a:p>
        </p:txBody>
      </p:sp>
      <p:sp>
        <p:nvSpPr>
          <p:cNvPr id="3" name="内容占位符 2">
            <a:extLst>
              <a:ext uri="{FF2B5EF4-FFF2-40B4-BE49-F238E27FC236}">
                <a16:creationId xmlns:a16="http://schemas.microsoft.com/office/drawing/2014/main" id="{A199C018-BE1B-45D2-A475-C3E1436B1A61}"/>
              </a:ext>
            </a:extLst>
          </p:cNvPr>
          <p:cNvSpPr>
            <a:spLocks noGrp="1"/>
          </p:cNvSpPr>
          <p:nvPr>
            <p:ph sz="half" idx="1"/>
          </p:nvPr>
        </p:nvSpPr>
        <p:spPr>
          <a:xfrm>
            <a:off x="838200" y="1825625"/>
            <a:ext cx="5181600" cy="4351338"/>
          </a:xfrm>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内容占位符 3">
            <a:extLst>
              <a:ext uri="{FF2B5EF4-FFF2-40B4-BE49-F238E27FC236}">
                <a16:creationId xmlns:a16="http://schemas.microsoft.com/office/drawing/2014/main" id="{0070CCD7-FD8A-4D33-8908-04CF3C2E1DF1}"/>
              </a:ext>
            </a:extLst>
          </p:cNvPr>
          <p:cNvSpPr>
            <a:spLocks noGrp="1"/>
          </p:cNvSpPr>
          <p:nvPr>
            <p:ph sz="half" idx="2"/>
          </p:nvPr>
        </p:nvSpPr>
        <p:spPr>
          <a:xfrm>
            <a:off x="6172200" y="1825625"/>
            <a:ext cx="5181600" cy="4351338"/>
          </a:xfrm>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5" name="日期占位符 4">
            <a:extLst>
              <a:ext uri="{FF2B5EF4-FFF2-40B4-BE49-F238E27FC236}">
                <a16:creationId xmlns:a16="http://schemas.microsoft.com/office/drawing/2014/main" id="{2B2DFF78-1041-4DAB-B330-7C475F7B4153}"/>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6" name="页脚占位符 5">
            <a:extLst>
              <a:ext uri="{FF2B5EF4-FFF2-40B4-BE49-F238E27FC236}">
                <a16:creationId xmlns:a16="http://schemas.microsoft.com/office/drawing/2014/main" id="{64392CE1-7C92-4079-9A91-05EF716D4F4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13C1E61C-5B7A-4222-9F6E-D6840A296C5C}"/>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140361764"/>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4CE01F-14DE-4A68-9B86-F9A282F1C477}"/>
              </a:ext>
            </a:extLst>
          </p:cNvPr>
          <p:cNvSpPr>
            <a:spLocks noGrp="1"/>
          </p:cNvSpPr>
          <p:nvPr>
            <p:ph type="title"/>
          </p:nvPr>
        </p:nvSpPr>
        <p:spPr>
          <a:xfrm>
            <a:off x="839788" y="365125"/>
            <a:ext cx="10515600" cy="1325563"/>
          </a:xfrm>
        </p:spPr>
        <p:txBody>
          <a:bodyPr>
            <a:normAutofit/>
          </a:bodyPr>
          <a:lstStyle/>
          <a:p>
            <a:r>
              <a:rPr lang="zh-TW" altLang="zh-TW">
                <a:latin typeface="Source Han Sans TC"/>
                <a:ea typeface="Source Han Sans TC"/>
              </a:rPr>
              <a:t>按一下此處編輯母版標題樣式</a:t>
            </a:r>
          </a:p>
        </p:txBody>
      </p:sp>
      <p:sp>
        <p:nvSpPr>
          <p:cNvPr id="3" name="文本占位符 2">
            <a:extLst>
              <a:ext uri="{FF2B5EF4-FFF2-40B4-BE49-F238E27FC236}">
                <a16:creationId xmlns:a16="http://schemas.microsoft.com/office/drawing/2014/main" id="{726100A9-8FF1-408D-A8AF-97ADE0B665DF}"/>
              </a:ext>
            </a:extLst>
          </p:cNvPr>
          <p:cNvSpPr>
            <a:spLocks noGrp="1"/>
          </p:cNvSpPr>
          <p:nvPr>
            <p:ph type="body" idx="1"/>
          </p:nvPr>
        </p:nvSpPr>
        <p:spPr>
          <a:xfrm>
            <a:off x="839788" y="1681163"/>
            <a:ext cx="5157787" cy="823912"/>
          </a:xfrm>
        </p:spPr>
        <p:txBody>
          <a:bodyPr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zh-TW">
                <a:latin typeface="Source Han Sans TC"/>
                <a:ea typeface="Source Han Sans TC"/>
              </a:rPr>
              <a:t>編輯母版文字樣式</a:t>
            </a:r>
          </a:p>
        </p:txBody>
      </p:sp>
      <p:sp>
        <p:nvSpPr>
          <p:cNvPr id="4" name="内容占位符 3">
            <a:extLst>
              <a:ext uri="{FF2B5EF4-FFF2-40B4-BE49-F238E27FC236}">
                <a16:creationId xmlns:a16="http://schemas.microsoft.com/office/drawing/2014/main" id="{289FDA3F-7DC6-41C0-991E-5A73531CBB5D}"/>
              </a:ext>
            </a:extLst>
          </p:cNvPr>
          <p:cNvSpPr>
            <a:spLocks noGrp="1"/>
          </p:cNvSpPr>
          <p:nvPr>
            <p:ph sz="half" idx="2"/>
          </p:nvPr>
        </p:nvSpPr>
        <p:spPr>
          <a:xfrm>
            <a:off x="839788" y="2505075"/>
            <a:ext cx="5157787" cy="3684588"/>
          </a:xfrm>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5" name="文本占位符 4">
            <a:extLst>
              <a:ext uri="{FF2B5EF4-FFF2-40B4-BE49-F238E27FC236}">
                <a16:creationId xmlns:a16="http://schemas.microsoft.com/office/drawing/2014/main" id="{2E38FE85-CC50-4EA9-9D71-1E2B530F6F6F}"/>
              </a:ext>
            </a:extLst>
          </p:cNvPr>
          <p:cNvSpPr>
            <a:spLocks noGrp="1"/>
          </p:cNvSpPr>
          <p:nvPr>
            <p:ph type="body" sz="quarter" idx="3"/>
          </p:nvPr>
        </p:nvSpPr>
        <p:spPr>
          <a:xfrm>
            <a:off x="6172200" y="1681163"/>
            <a:ext cx="5183188" cy="823912"/>
          </a:xfrm>
        </p:spPr>
        <p:txBody>
          <a:bodyPr anchor="b">
            <a:normAutofit/>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zh-TW">
                <a:latin typeface="Source Han Sans TC"/>
                <a:ea typeface="Source Han Sans TC"/>
              </a:rPr>
              <a:t>編輯母版文字樣式</a:t>
            </a:r>
          </a:p>
        </p:txBody>
      </p:sp>
      <p:sp>
        <p:nvSpPr>
          <p:cNvPr id="6" name="内容占位符 5">
            <a:extLst>
              <a:ext uri="{FF2B5EF4-FFF2-40B4-BE49-F238E27FC236}">
                <a16:creationId xmlns:a16="http://schemas.microsoft.com/office/drawing/2014/main" id="{922B63A7-8062-46CB-9CF1-C7336695255D}"/>
              </a:ext>
            </a:extLst>
          </p:cNvPr>
          <p:cNvSpPr>
            <a:spLocks noGrp="1"/>
          </p:cNvSpPr>
          <p:nvPr>
            <p:ph sz="quarter" idx="4"/>
          </p:nvPr>
        </p:nvSpPr>
        <p:spPr>
          <a:xfrm>
            <a:off x="6172200" y="2505075"/>
            <a:ext cx="5183188" cy="3684588"/>
          </a:xfrm>
        </p:spPr>
        <p:txBody>
          <a:bodyPr>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7" name="日期占位符 6">
            <a:extLst>
              <a:ext uri="{FF2B5EF4-FFF2-40B4-BE49-F238E27FC236}">
                <a16:creationId xmlns:a16="http://schemas.microsoft.com/office/drawing/2014/main" id="{B0634856-A808-4622-9551-FADA6F92340C}"/>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8" name="页脚占位符 7">
            <a:extLst>
              <a:ext uri="{FF2B5EF4-FFF2-40B4-BE49-F238E27FC236}">
                <a16:creationId xmlns:a16="http://schemas.microsoft.com/office/drawing/2014/main" id="{AF2167BA-06D9-4464-8300-2AF14AF08C0A}"/>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C087323-C35D-4ACF-87B5-BB86CFD984A4}"/>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1570736976"/>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E843CC-7CFE-4AE7-8F37-207FC11F743A}"/>
              </a:ext>
            </a:extLst>
          </p:cNvPr>
          <p:cNvSpPr>
            <a:spLocks noGrp="1"/>
          </p:cNvSpPr>
          <p:nvPr>
            <p:ph type="title"/>
          </p:nvPr>
        </p:nvSpPr>
        <p:spPr/>
        <p:txBody>
          <a:bodyPr>
            <a:normAutofit/>
          </a:bodyPr>
          <a:lstStyle/>
          <a:p>
            <a:r>
              <a:rPr lang="zh-TW" altLang="zh-TW">
                <a:latin typeface="Source Han Sans TC"/>
                <a:ea typeface="Source Han Sans TC"/>
              </a:rPr>
              <a:t>按一下此處編輯母版標題樣式</a:t>
            </a:r>
          </a:p>
        </p:txBody>
      </p:sp>
      <p:sp>
        <p:nvSpPr>
          <p:cNvPr id="3" name="日期占位符 2">
            <a:extLst>
              <a:ext uri="{FF2B5EF4-FFF2-40B4-BE49-F238E27FC236}">
                <a16:creationId xmlns:a16="http://schemas.microsoft.com/office/drawing/2014/main" id="{3DDE777A-462D-48F7-BF7B-189867FCC963}"/>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4" name="页脚占位符 3">
            <a:extLst>
              <a:ext uri="{FF2B5EF4-FFF2-40B4-BE49-F238E27FC236}">
                <a16:creationId xmlns:a16="http://schemas.microsoft.com/office/drawing/2014/main" id="{546573D8-ACC3-4B59-B9D8-09C94FE0BA3E}"/>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82E3E38-DA2C-45C6-9ECD-6A4587814CAE}"/>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2518069269"/>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026351F-071C-44AB-A68C-82F11B6AB23F}"/>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3" name="页脚占位符 2">
            <a:extLst>
              <a:ext uri="{FF2B5EF4-FFF2-40B4-BE49-F238E27FC236}">
                <a16:creationId xmlns:a16="http://schemas.microsoft.com/office/drawing/2014/main" id="{86377912-E8C8-4EDE-87EF-4B16D7397AD9}"/>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E720E610-3D3F-498C-A2B4-66BD3FCD62A1}"/>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4260672544"/>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1FF8E73-5C60-40C7-ACA1-78DD83423AF1}"/>
              </a:ext>
            </a:extLst>
          </p:cNvPr>
          <p:cNvSpPr>
            <a:spLocks noGrp="1"/>
          </p:cNvSpPr>
          <p:nvPr>
            <p:ph type="title"/>
          </p:nvPr>
        </p:nvSpPr>
        <p:spPr>
          <a:xfrm>
            <a:off x="839788" y="457200"/>
            <a:ext cx="3932237" cy="1600200"/>
          </a:xfrm>
        </p:spPr>
        <p:txBody>
          <a:bodyPr anchor="b">
            <a:normAutofit/>
          </a:bodyPr>
          <a:lstStyle>
            <a:lvl1pPr>
              <a:defRPr sz="3200"/>
            </a:lvl1pPr>
          </a:lstStyle>
          <a:p>
            <a:r>
              <a:rPr lang="zh-TW" altLang="zh-TW">
                <a:latin typeface="Source Han Sans TC"/>
                <a:ea typeface="Source Han Sans TC"/>
              </a:rPr>
              <a:t>按一下此處編輯母版標題樣式</a:t>
            </a:r>
          </a:p>
        </p:txBody>
      </p:sp>
      <p:sp>
        <p:nvSpPr>
          <p:cNvPr id="3" name="内容占位符 2">
            <a:extLst>
              <a:ext uri="{FF2B5EF4-FFF2-40B4-BE49-F238E27FC236}">
                <a16:creationId xmlns:a16="http://schemas.microsoft.com/office/drawing/2014/main" id="{3E80B84F-512E-49A1-B3DB-5FA8E9D1C624}"/>
              </a:ext>
            </a:extLst>
          </p:cNvPr>
          <p:cNvSpPr>
            <a:spLocks noGrp="1"/>
          </p:cNvSpPr>
          <p:nvPr>
            <p:ph idx="1"/>
          </p:nvPr>
        </p:nvSpPr>
        <p:spPr>
          <a:xfrm>
            <a:off x="5183188" y="987425"/>
            <a:ext cx="6172200" cy="4873625"/>
          </a:xfrm>
        </p:spPr>
        <p:txBody>
          <a:bodyPr>
            <a:normAutofit/>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文本占位符 3">
            <a:extLst>
              <a:ext uri="{FF2B5EF4-FFF2-40B4-BE49-F238E27FC236}">
                <a16:creationId xmlns:a16="http://schemas.microsoft.com/office/drawing/2014/main" id="{959EAD5B-8101-41EB-B06A-462798F5E518}"/>
              </a:ext>
            </a:extLst>
          </p:cNvPr>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zh-TW">
                <a:latin typeface="Source Han Sans TC"/>
                <a:ea typeface="Source Han Sans TC"/>
              </a:rPr>
              <a:t>編輯母版文字樣式</a:t>
            </a:r>
          </a:p>
        </p:txBody>
      </p:sp>
      <p:sp>
        <p:nvSpPr>
          <p:cNvPr id="5" name="日期占位符 4">
            <a:extLst>
              <a:ext uri="{FF2B5EF4-FFF2-40B4-BE49-F238E27FC236}">
                <a16:creationId xmlns:a16="http://schemas.microsoft.com/office/drawing/2014/main" id="{B22E66E7-E1CC-43B6-A74C-3C160EDD510B}"/>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6" name="页脚占位符 5">
            <a:extLst>
              <a:ext uri="{FF2B5EF4-FFF2-40B4-BE49-F238E27FC236}">
                <a16:creationId xmlns:a16="http://schemas.microsoft.com/office/drawing/2014/main" id="{316445FB-4EAA-4BCB-8281-24A2888FDF5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547221F1-6846-4B0C-AE1A-1AD811E2E461}"/>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3622145100"/>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EF521F9-1653-4750-94DC-2AAB8B43BA33}"/>
              </a:ext>
            </a:extLst>
          </p:cNvPr>
          <p:cNvSpPr>
            <a:spLocks noGrp="1"/>
          </p:cNvSpPr>
          <p:nvPr>
            <p:ph type="title"/>
          </p:nvPr>
        </p:nvSpPr>
        <p:spPr>
          <a:xfrm>
            <a:off x="839788" y="457200"/>
            <a:ext cx="3932237" cy="1600200"/>
          </a:xfrm>
        </p:spPr>
        <p:txBody>
          <a:bodyPr anchor="b">
            <a:normAutofit/>
          </a:bodyPr>
          <a:lstStyle>
            <a:lvl1pPr>
              <a:defRPr sz="3200"/>
            </a:lvl1pPr>
          </a:lstStyle>
          <a:p>
            <a:r>
              <a:rPr lang="zh-TW" altLang="zh-TW">
                <a:latin typeface="Source Han Sans TC"/>
                <a:ea typeface="Source Han Sans TC"/>
              </a:rPr>
              <a:t>按一下此處編輯母版標題樣式</a:t>
            </a:r>
          </a:p>
        </p:txBody>
      </p:sp>
      <p:sp>
        <p:nvSpPr>
          <p:cNvPr id="3" name="图片占位符 2">
            <a:extLst>
              <a:ext uri="{FF2B5EF4-FFF2-40B4-BE49-F238E27FC236}">
                <a16:creationId xmlns:a16="http://schemas.microsoft.com/office/drawing/2014/main" id="{AD029E78-B1D5-48D8-945D-3AC12A4A2D9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695D1674-0943-4887-92C9-7AE4257B49A9}"/>
              </a:ext>
            </a:extLst>
          </p:cNvPr>
          <p:cNvSpPr>
            <a:spLocks noGrp="1"/>
          </p:cNvSpPr>
          <p:nvPr>
            <p:ph type="body" sz="half" idx="2"/>
          </p:nvPr>
        </p:nvSpPr>
        <p:spPr>
          <a:xfrm>
            <a:off x="839788" y="2057400"/>
            <a:ext cx="3932237" cy="3811588"/>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zh-TW">
                <a:latin typeface="Source Han Sans TC"/>
                <a:ea typeface="Source Han Sans TC"/>
              </a:rPr>
              <a:t>編輯母版文字樣式</a:t>
            </a:r>
          </a:p>
        </p:txBody>
      </p:sp>
      <p:sp>
        <p:nvSpPr>
          <p:cNvPr id="5" name="日期占位符 4">
            <a:extLst>
              <a:ext uri="{FF2B5EF4-FFF2-40B4-BE49-F238E27FC236}">
                <a16:creationId xmlns:a16="http://schemas.microsoft.com/office/drawing/2014/main" id="{99E95849-715F-4B9A-AD2E-F79EE460B2FA}"/>
              </a:ext>
            </a:extLst>
          </p:cNvPr>
          <p:cNvSpPr>
            <a:spLocks noGrp="1"/>
          </p:cNvSpPr>
          <p:nvPr>
            <p:ph type="dt" sz="half" idx="10"/>
          </p:nvPr>
        </p:nvSpPr>
        <p:spPr/>
        <p:txBody>
          <a:bodyPr>
            <a:normAutofit/>
          </a:bodyPr>
          <a:lstStyle/>
          <a:p>
            <a:fld id="{CB90163A-DF4A-4BC1-A03E-B34E36EFDF97}" type="datetimeFigureOut">
              <a:rPr lang="zh-TW" altLang="zh-TW" sz="1100" smtClean="0">
                <a:latin typeface="Source Han Sans TC"/>
                <a:ea typeface="Source Han Sans TC"/>
              </a:rPr>
              <a:t>2024/8/13</a:t>
            </a:fld>
            <a:endParaRPr lang="zh-CN" altLang="en-US"/>
          </a:p>
        </p:txBody>
      </p:sp>
      <p:sp>
        <p:nvSpPr>
          <p:cNvPr id="6" name="页脚占位符 5">
            <a:extLst>
              <a:ext uri="{FF2B5EF4-FFF2-40B4-BE49-F238E27FC236}">
                <a16:creationId xmlns:a16="http://schemas.microsoft.com/office/drawing/2014/main" id="{7A17C80B-DFE6-406B-8498-5EB19A63CEF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EC1B7CA1-AA94-40D3-8FDA-4C07F2272630}"/>
              </a:ext>
            </a:extLst>
          </p:cNvPr>
          <p:cNvSpPr>
            <a:spLocks noGrp="1"/>
          </p:cNvSpPr>
          <p:nvPr>
            <p:ph type="sldNum" sz="quarter" idx="12"/>
          </p:nvPr>
        </p:nvSpPr>
        <p:spPr/>
        <p:txBody>
          <a:bodyPr>
            <a:normAutofit/>
          </a:body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1350450914"/>
      </p:ext>
    </p:extLst>
  </p:cSld>
  <p:clrMapOvr>
    <a:masterClrMapping/>
  </p:clrMapOvr>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1FCE064-901D-4A25-B82D-8AA1D9C39E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zh-TW">
                <a:latin typeface="Source Han Sans TC"/>
                <a:ea typeface="Source Han Sans TC"/>
              </a:rPr>
              <a:t>按一下此處編輯母版標題樣式</a:t>
            </a:r>
          </a:p>
        </p:txBody>
      </p:sp>
      <p:sp>
        <p:nvSpPr>
          <p:cNvPr id="3" name="文本占位符 2">
            <a:extLst>
              <a:ext uri="{FF2B5EF4-FFF2-40B4-BE49-F238E27FC236}">
                <a16:creationId xmlns:a16="http://schemas.microsoft.com/office/drawing/2014/main" id="{2FA639C8-687D-4D17-B7B0-587B5E889CA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日期占位符 3">
            <a:extLst>
              <a:ext uri="{FF2B5EF4-FFF2-40B4-BE49-F238E27FC236}">
                <a16:creationId xmlns:a16="http://schemas.microsoft.com/office/drawing/2014/main" id="{A35EAFC3-E35E-4F87-A61D-B7DF3F0909E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CB90163A-DF4A-4BC1-A03E-B34E36EFDF97}"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2EF7DB0B-0CB0-4F9E-8D43-527ABC4070B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3BDACE6-921B-4534-9583-CCF344DC0AC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9C1468-6071-48B5-89FB-CE3336390D01}"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35417103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Lst>
  <mc:AlternateContent xmlns:mc="http://schemas.openxmlformats.org/markup-compatibility/2006" xmlns:p14="http://schemas.microsoft.com/office/powerpoint/2010/main">
    <mc:Choice Requires="p14">
      <p:transition spd="slow" p14:dur="1250" advClick="0">
        <p14:reveal/>
      </p:transition>
    </mc:Choice>
    <mc:Fallback xmlns:p159="http://schemas.microsoft.com/office/powerpoint/2015/09/main" xmlns:p15="http://schemas.microsoft.com/office/powerpoint/2012/main" xmlns:a14="http://schemas.microsoft.com/office/drawing/2010/main" xmlns:wp="http://schemas.openxmlformats.org/drawingml/2006/wordprocessingDrawing" xmlns:w="http://schemas.openxmlformats.org/wordprocessingml/2006/main" xmlns:m="http://schemas.openxmlformats.org/officeDocument/2006/math" xmlns="">
      <p:transition spd="slow" advClick="0">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EF83FFC-6483-4675-8B08-8B4887E7C47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zh-TW">
                <a:latin typeface="Source Han Sans TC"/>
                <a:ea typeface="Source Han Sans TC"/>
              </a:rPr>
              <a:t>按一下此處編輯母版標題樣式</a:t>
            </a:r>
          </a:p>
        </p:txBody>
      </p:sp>
      <p:sp>
        <p:nvSpPr>
          <p:cNvPr id="3" name="文本占位符 2">
            <a:extLst>
              <a:ext uri="{FF2B5EF4-FFF2-40B4-BE49-F238E27FC236}">
                <a16:creationId xmlns:a16="http://schemas.microsoft.com/office/drawing/2014/main" id="{7576B88E-C256-4944-8633-2F4A79A029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zh-TW">
                <a:latin typeface="Source Han Sans TC"/>
                <a:ea typeface="Source Han Sans TC"/>
              </a:rPr>
              <a:t>編輯母版文字樣式</a:t>
            </a:r>
          </a:p>
          <a:p>
            <a:pPr lvl="1"/>
            <a:r>
              <a:rPr lang="zh-TW" altLang="zh-TW">
                <a:latin typeface="Source Han Sans TC"/>
                <a:ea typeface="Source Han Sans TC"/>
              </a:rPr>
              <a:t>第二級</a:t>
            </a:r>
          </a:p>
          <a:p>
            <a:pPr lvl="2"/>
            <a:r>
              <a:rPr lang="zh-TW" altLang="zh-TW">
                <a:latin typeface="Source Han Sans TC"/>
                <a:ea typeface="Source Han Sans TC"/>
              </a:rPr>
              <a:t>第三級</a:t>
            </a:r>
          </a:p>
          <a:p>
            <a:pPr lvl="3"/>
            <a:r>
              <a:rPr lang="zh-TW" altLang="zh-TW">
                <a:latin typeface="Source Han Sans TC"/>
                <a:ea typeface="Source Han Sans TC"/>
              </a:rPr>
              <a:t>第四級</a:t>
            </a:r>
          </a:p>
          <a:p>
            <a:pPr lvl="4"/>
            <a:r>
              <a:rPr lang="zh-TW" altLang="zh-TW">
                <a:latin typeface="Source Han Sans TC"/>
                <a:ea typeface="Source Han Sans TC"/>
              </a:rPr>
              <a:t>第五級</a:t>
            </a:r>
          </a:p>
        </p:txBody>
      </p:sp>
      <p:sp>
        <p:nvSpPr>
          <p:cNvPr id="4" name="日期占位符 3">
            <a:extLst>
              <a:ext uri="{FF2B5EF4-FFF2-40B4-BE49-F238E27FC236}">
                <a16:creationId xmlns:a16="http://schemas.microsoft.com/office/drawing/2014/main" id="{146CA152-AFA8-48D5-A886-A4D36C7772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048566A9-36A3-44DB-A3C9-D1C3CE4BAFA5}" type="datetimeFigureOut">
              <a:rPr lang="zh-TW" altLang="zh-TW" sz="1100" smtClean="0">
                <a:latin typeface="Source Han Sans TC"/>
                <a:ea typeface="Source Han Sans TC"/>
              </a:rPr>
              <a:t>2024/8/13</a:t>
            </a:fld>
            <a:endParaRPr lang="zh-CN" altLang="en-US"/>
          </a:p>
        </p:txBody>
      </p:sp>
      <p:sp>
        <p:nvSpPr>
          <p:cNvPr id="5" name="页脚占位符 4">
            <a:extLst>
              <a:ext uri="{FF2B5EF4-FFF2-40B4-BE49-F238E27FC236}">
                <a16:creationId xmlns:a16="http://schemas.microsoft.com/office/drawing/2014/main" id="{47714D2B-F8F5-4AA5-9B8D-91A54F0A2E1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E9E5156-C1E3-4596-A772-097ECB1998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29739F37-529A-431D-9E2B-AD207462BBF6}" type="slidenum">
              <a:rPr lang="zh-TW" altLang="zh-TW" smtClean="0">
                <a:latin typeface="Source Han Sans TC"/>
                <a:ea typeface="Source Han Sans TC"/>
              </a:rPr>
              <a:t>‹#›</a:t>
            </a:fld>
            <a:endParaRPr lang="zh-CN" altLang="en-US"/>
          </a:p>
        </p:txBody>
      </p:sp>
    </p:spTree>
    <p:extLst>
      <p:ext uri="{BB962C8B-B14F-4D97-AF65-F5344CB8AC3E}">
        <p14:creationId xmlns:p14="http://schemas.microsoft.com/office/powerpoint/2010/main" val="3889745945"/>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microsoft.com/office/2007/relationships/hdphoto" Target="../media/hdphoto4.wdp"/><Relationship Id="rId3" Type="http://schemas.openxmlformats.org/officeDocument/2006/relationships/image" Target="../media/image4.png"/><Relationship Id="rId7" Type="http://schemas.openxmlformats.org/officeDocument/2006/relationships/image" Target="../media/image7.png"/><Relationship Id="rId12" Type="http://schemas.openxmlformats.org/officeDocument/2006/relationships/image" Target="../media/image11.png"/><Relationship Id="rId2" Type="http://schemas.openxmlformats.org/officeDocument/2006/relationships/notesSlide" Target="../notesSlides/notesSlide4.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6.png"/><Relationship Id="rId11" Type="http://schemas.microsoft.com/office/2007/relationships/hdphoto" Target="../media/hdphoto3.wdp"/><Relationship Id="rId5" Type="http://schemas.openxmlformats.org/officeDocument/2006/relationships/image" Target="../media/image5.png"/><Relationship Id="rId15" Type="http://schemas.openxmlformats.org/officeDocument/2006/relationships/image" Target="../media/image13.png"/><Relationship Id="rId10" Type="http://schemas.openxmlformats.org/officeDocument/2006/relationships/image" Target="../media/image10.png"/><Relationship Id="rId4" Type="http://schemas.microsoft.com/office/2007/relationships/hdphoto" Target="../media/hdphoto2.wdp"/><Relationship Id="rId9" Type="http://schemas.openxmlformats.org/officeDocument/2006/relationships/image" Target="../media/image9.png"/><Relationship Id="rId14"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microsoft.com/office/2007/relationships/hdphoto" Target="../media/hdphoto5.wdp"/></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12.xml"/><Relationship Id="rId5" Type="http://schemas.openxmlformats.org/officeDocument/2006/relationships/image" Target="../media/image17.png"/><Relationship Id="rId4" Type="http://schemas.openxmlformats.org/officeDocument/2006/relationships/hyperlink" Target="music.html"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6.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7.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descr="一張含有 帳蓬, 天空, 露營, 戶外 的圖片&#10;&#10;自動產生的描述">
            <a:extLst>
              <a:ext uri="{FF2B5EF4-FFF2-40B4-BE49-F238E27FC236}">
                <a16:creationId xmlns:a16="http://schemas.microsoft.com/office/drawing/2014/main" id="{5A4219E7-3E87-5CA0-9231-AD41156BA978}"/>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t="7044" b="12406"/>
          <a:stretch/>
        </p:blipFill>
        <p:spPr>
          <a:xfrm>
            <a:off x="0" y="888202"/>
            <a:ext cx="12193200" cy="5079600"/>
          </a:xfrm>
          <a:prstGeom prst="rect">
            <a:avLst/>
          </a:prstGeom>
        </p:spPr>
      </p:pic>
      <p:sp>
        <p:nvSpPr>
          <p:cNvPr id="7" name="文本框 6">
            <a:extLst>
              <a:ext uri="{FF2B5EF4-FFF2-40B4-BE49-F238E27FC236}">
                <a16:creationId xmlns:a16="http://schemas.microsoft.com/office/drawing/2014/main" id="{5EC92759-2F76-4130-9EC1-45EE546A08B7}"/>
              </a:ext>
            </a:extLst>
          </p:cNvPr>
          <p:cNvSpPr txBox="1"/>
          <p:nvPr/>
        </p:nvSpPr>
        <p:spPr>
          <a:xfrm>
            <a:off x="6153966" y="2552095"/>
            <a:ext cx="4289349" cy="2555138"/>
          </a:xfrm>
          <a:prstGeom prst="rect">
            <a:avLst/>
          </a:prstGeom>
          <a:noFill/>
        </p:spPr>
        <p:txBody>
          <a:bodyPr wrap="none" rtlCol="0">
            <a:normAutofit/>
            <a:scene3d>
              <a:camera prst="orthographicFront"/>
              <a:lightRig rig="threePt" dir="t"/>
            </a:scene3d>
            <a:sp3d contourW="12700"/>
          </a:bodyPr>
          <a:lstStyle/>
          <a:p>
            <a:pPr algn="ctr"/>
            <a:r>
              <a:rPr lang="zh-TW" altLang="en-US" sz="6000" b="1" dirty="0">
                <a:solidFill>
                  <a:schemeClr val="bg1"/>
                </a:solidFill>
                <a:effectLst>
                  <a:reflection blurRad="6350" stA="31000" endPos="50000" dist="76200" dir="5400000" sy="-100000" algn="bl" rotWithShape="0"/>
                </a:effectLst>
                <a:latin typeface="Source Han Sans TC"/>
                <a:ea typeface="Source Han Sans TC"/>
                <a:sym typeface="FZHei-B01S" panose="02010601030101010101" pitchFamily="2" charset="-122"/>
              </a:rPr>
              <a:t>小專題</a:t>
            </a:r>
            <a:endParaRPr lang="en-US" altLang="zh-TW" sz="6000" b="1" dirty="0">
              <a:solidFill>
                <a:schemeClr val="bg1"/>
              </a:solidFill>
              <a:effectLst>
                <a:reflection blurRad="6350" stA="31000" endPos="50000" dist="76200" dir="5400000" sy="-100000" algn="bl" rotWithShape="0"/>
              </a:effectLst>
              <a:latin typeface="Source Han Sans TC"/>
              <a:ea typeface="Source Han Sans TC"/>
              <a:sym typeface="FZHei-B01S" panose="02010601030101010101" pitchFamily="2" charset="-122"/>
            </a:endParaRPr>
          </a:p>
          <a:p>
            <a:pPr algn="ctr"/>
            <a:r>
              <a:rPr lang="zh-TW" altLang="zh-TW" sz="6000" b="1" dirty="0">
                <a:solidFill>
                  <a:schemeClr val="bg1"/>
                </a:solidFill>
                <a:effectLst>
                  <a:reflection blurRad="6350" stA="31000" endPos="50000" dist="76200" dir="5400000" sy="-100000" algn="bl" rotWithShape="0"/>
                </a:effectLst>
                <a:latin typeface="Source Han Sans TC"/>
                <a:ea typeface="Source Han Sans TC"/>
                <a:sym typeface="FZHei-B01S" panose="02010601030101010101" pitchFamily="2" charset="-122"/>
              </a:rPr>
              <a:t>音樂</a:t>
            </a:r>
            <a:r>
              <a:rPr lang="zh-TW" altLang="en-US" sz="6000" b="1" dirty="0">
                <a:solidFill>
                  <a:schemeClr val="bg1"/>
                </a:solidFill>
                <a:effectLst>
                  <a:reflection blurRad="6350" stA="31000" endPos="50000" dist="76200" dir="5400000" sy="-100000" algn="bl" rotWithShape="0"/>
                </a:effectLst>
                <a:latin typeface="Source Han Sans TC"/>
                <a:ea typeface="Source Han Sans TC"/>
                <a:sym typeface="FZHei-B01S" panose="02010601030101010101" pitchFamily="2" charset="-122"/>
              </a:rPr>
              <a:t>平台網站製作</a:t>
            </a:r>
            <a:endParaRPr lang="en-US" altLang="zh-CN" sz="6000" b="1" dirty="0">
              <a:solidFill>
                <a:schemeClr val="bg1"/>
              </a:solidFill>
              <a:effectLst>
                <a:reflection blurRad="6350" stA="31000" endPos="50000" dist="76200" dir="5400000" sy="-100000" algn="bl" rotWithShape="0"/>
              </a:effectLst>
              <a:latin typeface="FZHei-B01S" panose="02010601030101010101" pitchFamily="2" charset="-122"/>
              <a:ea typeface="FZHei-B01S" panose="02010601030101010101" pitchFamily="2" charset="-122"/>
              <a:sym typeface="FZHei-B01S" panose="02010601030101010101" pitchFamily="2" charset="-122"/>
            </a:endParaRPr>
          </a:p>
          <a:p>
            <a:pPr algn="ctr"/>
            <a:endParaRPr lang="zh-TW" altLang="zh-TW" sz="6000" b="1" dirty="0">
              <a:solidFill>
                <a:schemeClr val="bg1"/>
              </a:solidFill>
              <a:effectLst>
                <a:reflection blurRad="6350" stA="31000" endPos="50000" dist="76200" dir="5400000" sy="-100000" algn="bl" rotWithShape="0"/>
              </a:effectLst>
              <a:latin typeface="Source Han Sans TC"/>
              <a:ea typeface="Source Han Sans TC"/>
              <a:sym typeface="FZHei-B01S" panose="02010601030101010101" pitchFamily="2" charset="-122"/>
            </a:endParaRPr>
          </a:p>
        </p:txBody>
      </p:sp>
      <p:sp>
        <p:nvSpPr>
          <p:cNvPr id="9" name="文本框 8">
            <a:extLst>
              <a:ext uri="{FF2B5EF4-FFF2-40B4-BE49-F238E27FC236}">
                <a16:creationId xmlns:a16="http://schemas.microsoft.com/office/drawing/2014/main" id="{5DF40172-FC74-4FC6-8A22-E0F186DBB1D4}"/>
              </a:ext>
            </a:extLst>
          </p:cNvPr>
          <p:cNvSpPr txBox="1"/>
          <p:nvPr/>
        </p:nvSpPr>
        <p:spPr>
          <a:xfrm>
            <a:off x="7152967" y="1302345"/>
            <a:ext cx="2291342" cy="938902"/>
          </a:xfrm>
          <a:prstGeom prst="rect">
            <a:avLst/>
          </a:prstGeom>
          <a:noFill/>
        </p:spPr>
        <p:txBody>
          <a:bodyPr wrap="square" rtlCol="0">
            <a:normAutofit fontScale="92500"/>
            <a:scene3d>
              <a:camera prst="orthographicFront"/>
              <a:lightRig rig="threePt" dir="t"/>
            </a:scene3d>
            <a:sp3d contourW="12700"/>
          </a:bodyPr>
          <a:lstStyle/>
          <a:p>
            <a:pPr algn="ctr">
              <a:lnSpc>
                <a:spcPct val="114000"/>
              </a:lnSpc>
            </a:pPr>
            <a:r>
              <a:rPr lang="en-US" altLang="zh-TW" sz="5000" b="1" dirty="0">
                <a:solidFill>
                  <a:schemeClr val="bg1"/>
                </a:solidFill>
                <a:latin typeface="Source Han Sans TC"/>
                <a:ea typeface="Source Han Sans TC"/>
                <a:sym typeface="FZHei-B01S" panose="02010601030101010101" pitchFamily="2" charset="-122"/>
              </a:rPr>
              <a:t>MFEE54 </a:t>
            </a:r>
            <a:endParaRPr lang="zh-TW" altLang="zh-TW" sz="5000" b="1" dirty="0">
              <a:solidFill>
                <a:schemeClr val="bg1"/>
              </a:solidFill>
              <a:latin typeface="Source Han Sans TC"/>
              <a:ea typeface="Source Han Sans TC"/>
              <a:sym typeface="FZHei-B01S" panose="02010601030101010101" pitchFamily="2" charset="-122"/>
            </a:endParaRPr>
          </a:p>
        </p:txBody>
      </p:sp>
      <p:sp>
        <p:nvSpPr>
          <p:cNvPr id="2" name="文本框 8">
            <a:extLst>
              <a:ext uri="{FF2B5EF4-FFF2-40B4-BE49-F238E27FC236}">
                <a16:creationId xmlns:a16="http://schemas.microsoft.com/office/drawing/2014/main" id="{8321DB1C-E5AB-D338-8D4D-AB239A995E7F}"/>
              </a:ext>
            </a:extLst>
          </p:cNvPr>
          <p:cNvSpPr txBox="1"/>
          <p:nvPr/>
        </p:nvSpPr>
        <p:spPr>
          <a:xfrm>
            <a:off x="7188135" y="5053733"/>
            <a:ext cx="2291342" cy="938902"/>
          </a:xfrm>
          <a:prstGeom prst="rect">
            <a:avLst/>
          </a:prstGeom>
          <a:noFill/>
        </p:spPr>
        <p:txBody>
          <a:bodyPr wrap="square" rtlCol="0">
            <a:normAutofit fontScale="70000" lnSpcReduction="20000"/>
            <a:scene3d>
              <a:camera prst="orthographicFront"/>
              <a:lightRig rig="threePt" dir="t"/>
            </a:scene3d>
            <a:sp3d contourW="12700"/>
          </a:bodyPr>
          <a:lstStyle/>
          <a:p>
            <a:pPr algn="ctr">
              <a:lnSpc>
                <a:spcPct val="114000"/>
              </a:lnSpc>
            </a:pPr>
            <a:r>
              <a:rPr lang="en-US" altLang="zh-TW" sz="5000" b="1" dirty="0">
                <a:solidFill>
                  <a:schemeClr val="bg1"/>
                </a:solidFill>
                <a:latin typeface="Source Han Sans TC"/>
                <a:ea typeface="Source Han Sans TC"/>
                <a:sym typeface="FZHei-B01S" panose="02010601030101010101" pitchFamily="2" charset="-122"/>
              </a:rPr>
              <a:t>16.</a:t>
            </a:r>
            <a:r>
              <a:rPr lang="zh-TW" altLang="en-US" sz="5000" b="1" dirty="0">
                <a:solidFill>
                  <a:schemeClr val="bg1"/>
                </a:solidFill>
                <a:latin typeface="Source Han Sans TC"/>
                <a:ea typeface="Source Han Sans TC"/>
                <a:sym typeface="FZHei-B01S" panose="02010601030101010101" pitchFamily="2" charset="-122"/>
              </a:rPr>
              <a:t>林幸慧</a:t>
            </a:r>
            <a:r>
              <a:rPr lang="en-US" altLang="zh-TW" sz="5000" b="1" dirty="0">
                <a:solidFill>
                  <a:schemeClr val="bg1"/>
                </a:solidFill>
                <a:latin typeface="Source Han Sans TC"/>
                <a:ea typeface="Source Han Sans TC"/>
                <a:sym typeface="FZHei-B01S" panose="02010601030101010101" pitchFamily="2" charset="-122"/>
              </a:rPr>
              <a:t> </a:t>
            </a:r>
            <a:endParaRPr lang="zh-TW" altLang="zh-TW" sz="5000" b="1" dirty="0">
              <a:solidFill>
                <a:schemeClr val="bg1"/>
              </a:solidFill>
              <a:latin typeface="Source Han Sans TC"/>
              <a:ea typeface="Source Han Sans TC"/>
              <a:sym typeface="FZHei-B01S" panose="02010601030101010101" pitchFamily="2" charset="-122"/>
            </a:endParaRPr>
          </a:p>
        </p:txBody>
      </p:sp>
    </p:spTree>
    <p:extLst>
      <p:ext uri="{BB962C8B-B14F-4D97-AF65-F5344CB8AC3E}">
        <p14:creationId xmlns:p14="http://schemas.microsoft.com/office/powerpoint/2010/main" val="858656812"/>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 name="îśľîḋé"/>
          <p:cNvGrpSpPr/>
          <p:nvPr/>
        </p:nvGrpSpPr>
        <p:grpSpPr>
          <a:xfrm>
            <a:off x="7049600" y="2271442"/>
            <a:ext cx="3856548" cy="3238991"/>
            <a:chOff x="1554163" y="1203325"/>
            <a:chExt cx="6840537" cy="5745163"/>
          </a:xfrm>
        </p:grpSpPr>
        <p:sp>
          <p:nvSpPr>
            <p:cNvPr id="25" name="išḻidé"/>
            <p:cNvSpPr/>
            <p:nvPr/>
          </p:nvSpPr>
          <p:spPr bwMode="auto">
            <a:xfrm>
              <a:off x="3735388" y="6911975"/>
              <a:ext cx="2513012" cy="36513"/>
            </a:xfrm>
            <a:custGeom>
              <a:avLst/>
              <a:gdLst>
                <a:gd name="T0" fmla="*/ 6776 w 6981"/>
                <a:gd name="T1" fmla="*/ 0 h 103"/>
                <a:gd name="T2" fmla="*/ 6776 w 6981"/>
                <a:gd name="T3" fmla="*/ 0 h 103"/>
                <a:gd name="T4" fmla="*/ 203 w 6981"/>
                <a:gd name="T5" fmla="*/ 0 h 103"/>
                <a:gd name="T6" fmla="*/ 0 w 6981"/>
                <a:gd name="T7" fmla="*/ 46 h 103"/>
                <a:gd name="T8" fmla="*/ 0 w 6981"/>
                <a:gd name="T9" fmla="*/ 55 h 103"/>
                <a:gd name="T10" fmla="*/ 203 w 6981"/>
                <a:gd name="T11" fmla="*/ 102 h 103"/>
                <a:gd name="T12" fmla="*/ 6776 w 6981"/>
                <a:gd name="T13" fmla="*/ 102 h 103"/>
                <a:gd name="T14" fmla="*/ 6980 w 6981"/>
                <a:gd name="T15" fmla="*/ 55 h 103"/>
                <a:gd name="T16" fmla="*/ 6980 w 6981"/>
                <a:gd name="T17" fmla="*/ 46 h 103"/>
                <a:gd name="T18" fmla="*/ 6776 w 6981"/>
                <a:gd name="T19"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03">
                  <a:moveTo>
                    <a:pt x="6776" y="0"/>
                  </a:moveTo>
                  <a:lnTo>
                    <a:pt x="6776" y="0"/>
                  </a:lnTo>
                  <a:cubicBezTo>
                    <a:pt x="203" y="0"/>
                    <a:pt x="203" y="0"/>
                    <a:pt x="203" y="0"/>
                  </a:cubicBezTo>
                  <a:cubicBezTo>
                    <a:pt x="92" y="0"/>
                    <a:pt x="0" y="18"/>
                    <a:pt x="0" y="46"/>
                  </a:cubicBezTo>
                  <a:cubicBezTo>
                    <a:pt x="0" y="55"/>
                    <a:pt x="0" y="55"/>
                    <a:pt x="0" y="55"/>
                  </a:cubicBezTo>
                  <a:cubicBezTo>
                    <a:pt x="0" y="83"/>
                    <a:pt x="92" y="102"/>
                    <a:pt x="203" y="102"/>
                  </a:cubicBezTo>
                  <a:cubicBezTo>
                    <a:pt x="6776" y="102"/>
                    <a:pt x="6776" y="102"/>
                    <a:pt x="6776" y="102"/>
                  </a:cubicBezTo>
                  <a:cubicBezTo>
                    <a:pt x="6887" y="102"/>
                    <a:pt x="6980" y="83"/>
                    <a:pt x="6980" y="55"/>
                  </a:cubicBezTo>
                  <a:cubicBezTo>
                    <a:pt x="6980" y="46"/>
                    <a:pt x="6980" y="46"/>
                    <a:pt x="6980" y="46"/>
                  </a:cubicBezTo>
                  <a:cubicBezTo>
                    <a:pt x="6980" y="18"/>
                    <a:pt x="6887" y="0"/>
                    <a:pt x="6776" y="0"/>
                  </a:cubicBezTo>
                </a:path>
              </a:pathLst>
            </a:custGeom>
            <a:solidFill>
              <a:srgbClr val="BCBDC0"/>
            </a:solidFill>
            <a:ln>
              <a:noFill/>
            </a:ln>
            <a:effectLst/>
            <a:extLst>
              <a:ext uri="{91240B29-F687-4f45-9708-019B960494DF}">
                <a14:hiddenLine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cap="flat" w="9525">
                  <a:solidFill>
                    <a:srgbClr val="808080"/>
                  </a:solidFill>
                  <a:bevel/>
                  <a:headEnd/>
                  <a:tailEnd/>
                </a14:hiddenLine>
              </a:ext>
              <a:ext uri="{AF507438-7753-43e0-B8FC-AC1667EBCBE1}">
                <a14:hiddenEffects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a:effectLst>
                    <a:outerShdw algn="ctr" blurRad="63500" dir="2700000" dist="38099" rotWithShape="0">
                      <a:srgbClr val="000000">
                        <a:alpha val="74998"/>
                      </a:srgbClr>
                    </a:outerShdw>
                  </a:effectLst>
                </a14:hiddenEffects>
              </a:ext>
            </a:extLst>
          </p:spPr>
          <p:txBody>
            <a:bodyPr anchor="ctr"/>
            <a:lstStyle/>
            <a:p>
              <a:pPr algn="ctr"/>
              <a:endParaRPr sz="1707">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26" name="î$ļíḍé"/>
            <p:cNvSpPr/>
            <p:nvPr/>
          </p:nvSpPr>
          <p:spPr bwMode="auto">
            <a:xfrm>
              <a:off x="1554163" y="1203325"/>
              <a:ext cx="6840537" cy="4140200"/>
            </a:xfrm>
            <a:custGeom>
              <a:avLst/>
              <a:gdLst>
                <a:gd name="T0" fmla="*/ 18999 w 19000"/>
                <a:gd name="T1" fmla="*/ 11499 h 11500"/>
                <a:gd name="T2" fmla="*/ 18999 w 19000"/>
                <a:gd name="T3" fmla="*/ 11499 h 11500"/>
                <a:gd name="T4" fmla="*/ 18999 w 19000"/>
                <a:gd name="T5" fmla="*/ 630 h 11500"/>
                <a:gd name="T6" fmla="*/ 18369 w 19000"/>
                <a:gd name="T7" fmla="*/ 0 h 11500"/>
                <a:gd name="T8" fmla="*/ 630 w 19000"/>
                <a:gd name="T9" fmla="*/ 0 h 11500"/>
                <a:gd name="T10" fmla="*/ 0 w 19000"/>
                <a:gd name="T11" fmla="*/ 630 h 11500"/>
                <a:gd name="T12" fmla="*/ 0 w 19000"/>
                <a:gd name="T13" fmla="*/ 11499 h 11500"/>
                <a:gd name="T14" fmla="*/ 18999 w 19000"/>
                <a:gd name="T15" fmla="*/ 11499 h 115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11500">
                  <a:moveTo>
                    <a:pt x="18999" y="11499"/>
                  </a:moveTo>
                  <a:lnTo>
                    <a:pt x="18999" y="11499"/>
                  </a:lnTo>
                  <a:cubicBezTo>
                    <a:pt x="18999" y="630"/>
                    <a:pt x="18999" y="630"/>
                    <a:pt x="18999" y="630"/>
                  </a:cubicBezTo>
                  <a:cubicBezTo>
                    <a:pt x="18999" y="287"/>
                    <a:pt x="18712" y="0"/>
                    <a:pt x="18369" y="0"/>
                  </a:cubicBezTo>
                  <a:cubicBezTo>
                    <a:pt x="630" y="0"/>
                    <a:pt x="630" y="0"/>
                    <a:pt x="630" y="0"/>
                  </a:cubicBezTo>
                  <a:cubicBezTo>
                    <a:pt x="278" y="0"/>
                    <a:pt x="0" y="287"/>
                    <a:pt x="0" y="630"/>
                  </a:cubicBezTo>
                  <a:cubicBezTo>
                    <a:pt x="0" y="11499"/>
                    <a:pt x="0" y="11499"/>
                    <a:pt x="0" y="11499"/>
                  </a:cubicBezTo>
                  <a:lnTo>
                    <a:pt x="18999" y="11499"/>
                  </a:lnTo>
                </a:path>
              </a:pathLst>
            </a:custGeom>
            <a:solidFill>
              <a:srgbClr val="17191D"/>
            </a:solidFill>
            <a:ln>
              <a:noFill/>
            </a:ln>
            <a:effectLst/>
            <a:extLst>
              <a:ext uri="{91240B29-F687-4f45-9708-019B960494DF}">
                <a14:hiddenLine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cap="flat" w="9525">
                  <a:solidFill>
                    <a:srgbClr val="808080"/>
                  </a:solidFill>
                  <a:bevel/>
                  <a:headEnd/>
                  <a:tailEnd/>
                </a14:hiddenLine>
              </a:ext>
              <a:ext uri="{AF507438-7753-43e0-B8FC-AC1667EBCBE1}">
                <a14:hiddenEffects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a:effectLst>
                    <a:outerShdw algn="ctr" blurRad="63500" dir="2700000" dist="38099" rotWithShape="0">
                      <a:srgbClr val="000000">
                        <a:alpha val="74998"/>
                      </a:srgbClr>
                    </a:outerShdw>
                  </a:effectLst>
                </a14:hiddenEffects>
              </a:ext>
            </a:extLst>
          </p:spPr>
          <p:txBody>
            <a:bodyPr anchor="ctr"/>
            <a:lstStyle/>
            <a:p>
              <a:pPr algn="ctr"/>
              <a:endParaRPr sz="1707">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27" name="îṡľiḑè"/>
            <p:cNvSpPr/>
            <p:nvPr/>
          </p:nvSpPr>
          <p:spPr bwMode="auto">
            <a:xfrm>
              <a:off x="3735388" y="6099175"/>
              <a:ext cx="2513012" cy="833438"/>
            </a:xfrm>
            <a:custGeom>
              <a:avLst/>
              <a:gdLst>
                <a:gd name="T0" fmla="*/ 6924 w 6981"/>
                <a:gd name="T1" fmla="*/ 2138 h 2315"/>
                <a:gd name="T2" fmla="*/ 6924 w 6981"/>
                <a:gd name="T3" fmla="*/ 2138 h 2315"/>
                <a:gd name="T4" fmla="*/ 6249 w 6981"/>
                <a:gd name="T5" fmla="*/ 2000 h 2315"/>
                <a:gd name="T6" fmla="*/ 6036 w 6981"/>
                <a:gd name="T7" fmla="*/ 1712 h 2315"/>
                <a:gd name="T8" fmla="*/ 5897 w 6981"/>
                <a:gd name="T9" fmla="*/ 0 h 2315"/>
                <a:gd name="T10" fmla="*/ 1074 w 6981"/>
                <a:gd name="T11" fmla="*/ 0 h 2315"/>
                <a:gd name="T12" fmla="*/ 944 w 6981"/>
                <a:gd name="T13" fmla="*/ 1712 h 2315"/>
                <a:gd name="T14" fmla="*/ 731 w 6981"/>
                <a:gd name="T15" fmla="*/ 2000 h 2315"/>
                <a:gd name="T16" fmla="*/ 37 w 6981"/>
                <a:gd name="T17" fmla="*/ 2148 h 2315"/>
                <a:gd name="T18" fmla="*/ 0 w 6981"/>
                <a:gd name="T19" fmla="*/ 2185 h 2315"/>
                <a:gd name="T20" fmla="*/ 0 w 6981"/>
                <a:gd name="T21" fmla="*/ 2314 h 2315"/>
                <a:gd name="T22" fmla="*/ 18 w 6981"/>
                <a:gd name="T23" fmla="*/ 2314 h 2315"/>
                <a:gd name="T24" fmla="*/ 6961 w 6981"/>
                <a:gd name="T25" fmla="*/ 2314 h 2315"/>
                <a:gd name="T26" fmla="*/ 6980 w 6981"/>
                <a:gd name="T27" fmla="*/ 2314 h 2315"/>
                <a:gd name="T28" fmla="*/ 6980 w 6981"/>
                <a:gd name="T29" fmla="*/ 2185 h 2315"/>
                <a:gd name="T30" fmla="*/ 6924 w 6981"/>
                <a:gd name="T31" fmla="*/ 2138 h 23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81" h="2315">
                  <a:moveTo>
                    <a:pt x="6924" y="2138"/>
                  </a:moveTo>
                  <a:lnTo>
                    <a:pt x="6924" y="2138"/>
                  </a:lnTo>
                  <a:cubicBezTo>
                    <a:pt x="6795" y="2111"/>
                    <a:pt x="6443" y="2037"/>
                    <a:pt x="6249" y="2000"/>
                  </a:cubicBezTo>
                  <a:cubicBezTo>
                    <a:pt x="6008" y="1944"/>
                    <a:pt x="6036" y="1712"/>
                    <a:pt x="6036" y="1712"/>
                  </a:cubicBezTo>
                  <a:cubicBezTo>
                    <a:pt x="5897" y="0"/>
                    <a:pt x="5897" y="0"/>
                    <a:pt x="5897" y="0"/>
                  </a:cubicBezTo>
                  <a:cubicBezTo>
                    <a:pt x="1074" y="0"/>
                    <a:pt x="1074" y="0"/>
                    <a:pt x="1074" y="0"/>
                  </a:cubicBezTo>
                  <a:cubicBezTo>
                    <a:pt x="944" y="1712"/>
                    <a:pt x="944" y="1712"/>
                    <a:pt x="944" y="1712"/>
                  </a:cubicBezTo>
                  <a:cubicBezTo>
                    <a:pt x="944" y="1712"/>
                    <a:pt x="972" y="1944"/>
                    <a:pt x="731" y="2000"/>
                  </a:cubicBezTo>
                  <a:cubicBezTo>
                    <a:pt x="527" y="2046"/>
                    <a:pt x="148" y="2120"/>
                    <a:pt x="37" y="2148"/>
                  </a:cubicBezTo>
                  <a:cubicBezTo>
                    <a:pt x="0" y="2157"/>
                    <a:pt x="0" y="2185"/>
                    <a:pt x="0" y="2185"/>
                  </a:cubicBezTo>
                  <a:cubicBezTo>
                    <a:pt x="0" y="2314"/>
                    <a:pt x="0" y="2314"/>
                    <a:pt x="0" y="2314"/>
                  </a:cubicBezTo>
                  <a:cubicBezTo>
                    <a:pt x="18" y="2314"/>
                    <a:pt x="18" y="2314"/>
                    <a:pt x="18" y="2314"/>
                  </a:cubicBezTo>
                  <a:cubicBezTo>
                    <a:pt x="6961" y="2314"/>
                    <a:pt x="6961" y="2314"/>
                    <a:pt x="6961" y="2314"/>
                  </a:cubicBezTo>
                  <a:cubicBezTo>
                    <a:pt x="6980" y="2314"/>
                    <a:pt x="6980" y="2314"/>
                    <a:pt x="6980" y="2314"/>
                  </a:cubicBezTo>
                  <a:cubicBezTo>
                    <a:pt x="6980" y="2185"/>
                    <a:pt x="6980" y="2185"/>
                    <a:pt x="6980" y="2185"/>
                  </a:cubicBezTo>
                  <a:cubicBezTo>
                    <a:pt x="6980" y="2185"/>
                    <a:pt x="6980" y="2157"/>
                    <a:pt x="6924" y="2138"/>
                  </a:cubicBezTo>
                </a:path>
              </a:pathLst>
            </a:custGeom>
            <a:solidFill>
              <a:schemeClr val="bg1">
                <a:lumMod val="75000"/>
              </a:schemeClr>
            </a:solidFill>
            <a:ln>
              <a:noFill/>
            </a:ln>
            <a:effectLst/>
            <a:extLst>
              <a:ext uri="{91240B29-F687-4f45-9708-019B960494DF}">
                <a14:hiddenLine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cap="flat" w="9525">
                  <a:solidFill>
                    <a:srgbClr val="808080"/>
                  </a:solidFill>
                  <a:bevel/>
                  <a:headEnd/>
                  <a:tailEnd/>
                </a14:hiddenLine>
              </a:ext>
              <a:ext uri="{AF507438-7753-43e0-B8FC-AC1667EBCBE1}">
                <a14:hiddenEffects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a:effectLst>
                    <a:outerShdw algn="ctr" blurRad="63500" dir="2700000" dist="38099" rotWithShape="0">
                      <a:srgbClr val="000000">
                        <a:alpha val="74998"/>
                      </a:srgbClr>
                    </a:outerShdw>
                  </a:effectLst>
                </a14:hiddenEffects>
              </a:ext>
            </a:extLst>
          </p:spPr>
          <p:txBody>
            <a:bodyPr anchor="ctr"/>
            <a:lstStyle/>
            <a:p>
              <a:pPr algn="ctr"/>
              <a:endParaRPr sz="1707">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28" name="išļidê"/>
            <p:cNvSpPr/>
            <p:nvPr/>
          </p:nvSpPr>
          <p:spPr bwMode="auto">
            <a:xfrm>
              <a:off x="1554163" y="5343525"/>
              <a:ext cx="6840537" cy="757238"/>
            </a:xfrm>
            <a:custGeom>
              <a:avLst/>
              <a:gdLst>
                <a:gd name="T0" fmla="*/ 0 w 19000"/>
                <a:gd name="T1" fmla="*/ 0 h 2103"/>
                <a:gd name="T2" fmla="*/ 0 w 19000"/>
                <a:gd name="T3" fmla="*/ 0 h 2103"/>
                <a:gd name="T4" fmla="*/ 0 w 19000"/>
                <a:gd name="T5" fmla="*/ 1472 h 2103"/>
                <a:gd name="T6" fmla="*/ 630 w 19000"/>
                <a:gd name="T7" fmla="*/ 2102 h 2103"/>
                <a:gd name="T8" fmla="*/ 18369 w 19000"/>
                <a:gd name="T9" fmla="*/ 2102 h 2103"/>
                <a:gd name="T10" fmla="*/ 18999 w 19000"/>
                <a:gd name="T11" fmla="*/ 1472 h 2103"/>
                <a:gd name="T12" fmla="*/ 18999 w 19000"/>
                <a:gd name="T13" fmla="*/ 0 h 2103"/>
                <a:gd name="T14" fmla="*/ 0 w 19000"/>
                <a:gd name="T15" fmla="*/ 0 h 210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000" h="2103">
                  <a:moveTo>
                    <a:pt x="0" y="0"/>
                  </a:moveTo>
                  <a:lnTo>
                    <a:pt x="0" y="0"/>
                  </a:lnTo>
                  <a:cubicBezTo>
                    <a:pt x="0" y="1472"/>
                    <a:pt x="0" y="1472"/>
                    <a:pt x="0" y="1472"/>
                  </a:cubicBezTo>
                  <a:cubicBezTo>
                    <a:pt x="0" y="1824"/>
                    <a:pt x="278" y="2102"/>
                    <a:pt x="630" y="2102"/>
                  </a:cubicBezTo>
                  <a:cubicBezTo>
                    <a:pt x="18369" y="2102"/>
                    <a:pt x="18369" y="2102"/>
                    <a:pt x="18369" y="2102"/>
                  </a:cubicBezTo>
                  <a:cubicBezTo>
                    <a:pt x="18712" y="2102"/>
                    <a:pt x="18999" y="1824"/>
                    <a:pt x="18999" y="1472"/>
                  </a:cubicBezTo>
                  <a:cubicBezTo>
                    <a:pt x="18999" y="0"/>
                    <a:pt x="18999" y="0"/>
                    <a:pt x="18999" y="0"/>
                  </a:cubicBezTo>
                  <a:lnTo>
                    <a:pt x="0" y="0"/>
                  </a:lnTo>
                </a:path>
              </a:pathLst>
            </a:custGeom>
            <a:solidFill>
              <a:schemeClr val="tx1">
                <a:lumMod val="50000"/>
                <a:lumOff val="50000"/>
              </a:schemeClr>
            </a:solidFill>
            <a:ln>
              <a:noFill/>
            </a:ln>
            <a:effectLst/>
            <a:extLst>
              <a:ext uri="{91240B29-F687-4f45-9708-019B960494DF}">
                <a14:hiddenLine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cap="flat" w="9525">
                  <a:solidFill>
                    <a:srgbClr val="808080"/>
                  </a:solidFill>
                  <a:bevel/>
                  <a:headEnd/>
                  <a:tailEnd/>
                </a14:hiddenLine>
              </a:ext>
              <a:ext uri="{AF507438-7753-43e0-B8FC-AC1667EBCBE1}">
                <a14:hiddenEffects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a:effectLst>
                    <a:outerShdw algn="ctr" blurRad="63500" dir="2700000" dist="38099" rotWithShape="0">
                      <a:srgbClr val="000000">
                        <a:alpha val="74998"/>
                      </a:srgbClr>
                    </a:outerShdw>
                  </a:effectLst>
                </a14:hiddenEffects>
              </a:ext>
            </a:extLst>
          </p:spPr>
          <p:txBody>
            <a:bodyPr anchor="ctr"/>
            <a:lstStyle/>
            <a:p>
              <a:pPr algn="ctr"/>
              <a:endParaRPr sz="1707">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29" name="ïṡļiḑe"/>
            <p:cNvSpPr/>
            <p:nvPr/>
          </p:nvSpPr>
          <p:spPr bwMode="auto">
            <a:xfrm>
              <a:off x="3735388" y="6872288"/>
              <a:ext cx="2513012" cy="60325"/>
            </a:xfrm>
            <a:custGeom>
              <a:avLst/>
              <a:gdLst>
                <a:gd name="T0" fmla="*/ 6943 w 6981"/>
                <a:gd name="T1" fmla="*/ 0 h 167"/>
                <a:gd name="T2" fmla="*/ 6943 w 6981"/>
                <a:gd name="T3" fmla="*/ 0 h 167"/>
                <a:gd name="T4" fmla="*/ 27 w 6981"/>
                <a:gd name="T5" fmla="*/ 0 h 167"/>
                <a:gd name="T6" fmla="*/ 0 w 6981"/>
                <a:gd name="T7" fmla="*/ 37 h 167"/>
                <a:gd name="T8" fmla="*/ 0 w 6981"/>
                <a:gd name="T9" fmla="*/ 166 h 167"/>
                <a:gd name="T10" fmla="*/ 18 w 6981"/>
                <a:gd name="T11" fmla="*/ 166 h 167"/>
                <a:gd name="T12" fmla="*/ 6961 w 6981"/>
                <a:gd name="T13" fmla="*/ 166 h 167"/>
                <a:gd name="T14" fmla="*/ 6980 w 6981"/>
                <a:gd name="T15" fmla="*/ 166 h 167"/>
                <a:gd name="T16" fmla="*/ 6980 w 6981"/>
                <a:gd name="T17" fmla="*/ 37 h 167"/>
                <a:gd name="T18" fmla="*/ 6943 w 6981"/>
                <a:gd name="T19"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81" h="167">
                  <a:moveTo>
                    <a:pt x="6943" y="0"/>
                  </a:moveTo>
                  <a:lnTo>
                    <a:pt x="6943" y="0"/>
                  </a:lnTo>
                  <a:cubicBezTo>
                    <a:pt x="27" y="0"/>
                    <a:pt x="27" y="0"/>
                    <a:pt x="27" y="0"/>
                  </a:cubicBezTo>
                  <a:cubicBezTo>
                    <a:pt x="0" y="9"/>
                    <a:pt x="0" y="37"/>
                    <a:pt x="0" y="37"/>
                  </a:cubicBezTo>
                  <a:cubicBezTo>
                    <a:pt x="0" y="166"/>
                    <a:pt x="0" y="166"/>
                    <a:pt x="0" y="166"/>
                  </a:cubicBezTo>
                  <a:cubicBezTo>
                    <a:pt x="18" y="166"/>
                    <a:pt x="18" y="166"/>
                    <a:pt x="18" y="166"/>
                  </a:cubicBezTo>
                  <a:cubicBezTo>
                    <a:pt x="6961" y="166"/>
                    <a:pt x="6961" y="166"/>
                    <a:pt x="6961" y="166"/>
                  </a:cubicBezTo>
                  <a:cubicBezTo>
                    <a:pt x="6980" y="166"/>
                    <a:pt x="6980" y="166"/>
                    <a:pt x="6980" y="166"/>
                  </a:cubicBezTo>
                  <a:cubicBezTo>
                    <a:pt x="6980" y="37"/>
                    <a:pt x="6980" y="37"/>
                    <a:pt x="6980" y="37"/>
                  </a:cubicBezTo>
                  <a:cubicBezTo>
                    <a:pt x="6980" y="37"/>
                    <a:pt x="6980" y="18"/>
                    <a:pt x="6943" y="0"/>
                  </a:cubicBezTo>
                </a:path>
              </a:pathLst>
            </a:custGeom>
            <a:solidFill>
              <a:srgbClr val="D1D2D1"/>
            </a:solidFill>
            <a:ln>
              <a:noFill/>
            </a:ln>
            <a:effectLst/>
            <a:extLst>
              <a:ext uri="{91240B29-F687-4f45-9708-019B960494DF}">
                <a14:hiddenLine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cap="flat" w="9525">
                  <a:solidFill>
                    <a:srgbClr val="808080"/>
                  </a:solidFill>
                  <a:bevel/>
                  <a:headEnd/>
                  <a:tailEnd/>
                </a14:hiddenLine>
              </a:ext>
              <a:ext uri="{AF507438-7753-43e0-B8FC-AC1667EBCBE1}">
                <a14:hiddenEffects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a:effectLst>
                    <a:outerShdw algn="ctr" blurRad="63500" dir="2700000" dist="38099" rotWithShape="0">
                      <a:srgbClr val="000000">
                        <a:alpha val="74998"/>
                      </a:srgbClr>
                    </a:outerShdw>
                  </a:effectLst>
                </a14:hiddenEffects>
              </a:ext>
            </a:extLst>
          </p:spPr>
          <p:txBody>
            <a:bodyPr anchor="ctr"/>
            <a:lstStyle/>
            <a:p>
              <a:pPr algn="ctr"/>
              <a:endParaRPr sz="1707">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30" name="íṡļiḍê"/>
            <p:cNvSpPr/>
            <p:nvPr/>
          </p:nvSpPr>
          <p:spPr bwMode="auto">
            <a:xfrm>
              <a:off x="1874838" y="1503363"/>
              <a:ext cx="6196012" cy="3509962"/>
            </a:xfrm>
            <a:custGeom>
              <a:avLst/>
              <a:gdLst>
                <a:gd name="T0" fmla="*/ 17212 w 17213"/>
                <a:gd name="T1" fmla="*/ 9749 h 9750"/>
                <a:gd name="T2" fmla="*/ 0 w 17213"/>
                <a:gd name="T3" fmla="*/ 9749 h 9750"/>
                <a:gd name="T4" fmla="*/ 0 w 17213"/>
                <a:gd name="T5" fmla="*/ 0 h 9750"/>
                <a:gd name="T6" fmla="*/ 17212 w 17213"/>
                <a:gd name="T7" fmla="*/ 0 h 9750"/>
                <a:gd name="T8" fmla="*/ 17212 w 17213"/>
                <a:gd name="T9" fmla="*/ 9749 h 9750"/>
              </a:gdLst>
              <a:ahLst/>
              <a:cxnLst>
                <a:cxn ang="0">
                  <a:pos x="T0" y="T1"/>
                </a:cxn>
                <a:cxn ang="0">
                  <a:pos x="T2" y="T3"/>
                </a:cxn>
                <a:cxn ang="0">
                  <a:pos x="T4" y="T5"/>
                </a:cxn>
                <a:cxn ang="0">
                  <a:pos x="T6" y="T7"/>
                </a:cxn>
                <a:cxn ang="0">
                  <a:pos x="T8" y="T9"/>
                </a:cxn>
              </a:cxnLst>
              <a:rect l="0" t="0" r="r" b="b"/>
              <a:pathLst>
                <a:path w="17213" h="9750">
                  <a:moveTo>
                    <a:pt x="17212" y="9749"/>
                  </a:moveTo>
                  <a:lnTo>
                    <a:pt x="0" y="9749"/>
                  </a:lnTo>
                  <a:lnTo>
                    <a:pt x="0" y="0"/>
                  </a:lnTo>
                  <a:lnTo>
                    <a:pt x="17212" y="0"/>
                  </a:lnTo>
                  <a:lnTo>
                    <a:pt x="17212" y="9749"/>
                  </a:lnTo>
                </a:path>
              </a:pathLst>
            </a:custGeom>
            <a:solidFill>
              <a:srgbClr val="333333"/>
            </a:solidFill>
            <a:ln>
              <a:noFill/>
            </a:ln>
            <a:effectLst/>
            <a:extLst>
              <a:ext uri="{91240B29-F687-4f45-9708-019B960494DF}">
                <a14:hiddenLine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cap="flat" w="9525">
                  <a:solidFill>
                    <a:srgbClr val="808080"/>
                  </a:solidFill>
                  <a:bevel/>
                  <a:headEnd/>
                  <a:tailEnd/>
                </a14:hiddenLine>
              </a:ext>
              <a:ext uri="{AF507438-7753-43e0-B8FC-AC1667EBCBE1}">
                <a14:hiddenEffects xmlns:p14="http://schemas.microsoft.com/office/powerpoint/2010/main" xmlns:lc="http://schemas.openxmlformats.org/drawingml/2006/lockedCanvas" xmlns:a14="http://schemas.microsoft.com/office/drawing/2010/main" xmlns:p159="http://schemas.microsoft.com/office/powerpoint/2015/09/main" xmlns:p15="http://schemas.microsoft.com/office/powerpoint/2012/main" xmlns:mc="http://schemas.openxmlformats.org/markup-compatibility/2006" xmlns:wp="http://schemas.openxmlformats.org/drawingml/2006/wordprocessingDrawing" xmlns:w="http://schemas.openxmlformats.org/wordprocessingml/2006/main" xmlns:m="http://schemas.openxmlformats.org/officeDocument/2006/math" xmlns="">
                  <a:effectLst>
                    <a:outerShdw algn="ctr" blurRad="63500" dir="2700000" dist="38099" rotWithShape="0">
                      <a:srgbClr val="000000">
                        <a:alpha val="74998"/>
                      </a:srgbClr>
                    </a:outerShdw>
                  </a:effectLst>
                </a14:hiddenEffects>
              </a:ext>
            </a:extLst>
          </p:spPr>
          <p:txBody>
            <a:bodyPr anchor="ctr"/>
            <a:lstStyle/>
            <a:p>
              <a:pPr algn="ctr"/>
              <a:endParaRPr sz="1707">
                <a:latin typeface="思源黑体 CN Medium" panose="020B0600000000000000" pitchFamily="34" charset="-122"/>
                <a:ea typeface="FZHei-B01S" panose="02010601030101010101" pitchFamily="2" charset="-122"/>
                <a:sym typeface="FZHei-B01S" panose="02010601030101010101" pitchFamily="2" charset="-122"/>
              </a:endParaRPr>
            </a:p>
          </p:txBody>
        </p:sp>
      </p:grpSp>
      <p:grpSp>
        <p:nvGrpSpPr>
          <p:cNvPr id="34" name="组合 33"/>
          <p:cNvGrpSpPr/>
          <p:nvPr/>
        </p:nvGrpSpPr>
        <p:grpSpPr>
          <a:xfrm>
            <a:off x="1249513" y="2273093"/>
            <a:ext cx="2329154" cy="963771"/>
            <a:chOff x="1769578" y="2350776"/>
            <a:chExt cx="2329282" cy="963823"/>
          </a:xfrm>
        </p:grpSpPr>
        <p:sp>
          <p:nvSpPr>
            <p:cNvPr id="35" name="文本框 34"/>
            <p:cNvSpPr txBox="1"/>
            <p:nvPr/>
          </p:nvSpPr>
          <p:spPr>
            <a:xfrm>
              <a:off x="1867328" y="2350776"/>
              <a:ext cx="2133781" cy="335146"/>
            </a:xfrm>
            <a:prstGeom prst="rect">
              <a:avLst/>
            </a:prstGeom>
            <a:noFill/>
          </p:spPr>
          <p:txBody>
            <a:bodyPr wrap="square" rtlCol="0">
              <a:normAutofit lnSpcReduction="10000"/>
              <a:scene3d>
                <a:camera prst="orthographicFront"/>
                <a:lightRig rig="threePt" dir="t"/>
              </a:scene3d>
              <a:sp3d contourW="12700"/>
            </a:bodyPr>
            <a:lstStyle/>
            <a:p>
              <a:pPr algn="ctr"/>
              <a:r>
                <a:rPr lang="zh-TW" altLang="en-US" sz="1599" b="1" dirty="0">
                  <a:solidFill>
                    <a:schemeClr val="tx1">
                      <a:lumMod val="75000"/>
                      <a:lumOff val="25000"/>
                    </a:schemeClr>
                  </a:solidFill>
                  <a:latin typeface="Source Han Sans TC"/>
                  <a:ea typeface="Source Han Sans TC"/>
                  <a:sym typeface="FZHei-B01S" panose="02010601030101010101" pitchFamily="2" charset="-122"/>
                </a:rPr>
                <a:t>時間</a:t>
              </a:r>
              <a:endParaRPr lang="zh-TW" altLang="zh-TW" sz="1599" b="1" dirty="0">
                <a:solidFill>
                  <a:schemeClr val="tx1">
                    <a:lumMod val="75000"/>
                    <a:lumOff val="25000"/>
                  </a:schemeClr>
                </a:solidFill>
                <a:latin typeface="Source Han Sans TC"/>
                <a:ea typeface="Source Han Sans TC"/>
                <a:sym typeface="FZHei-B01S" panose="02010601030101010101" pitchFamily="2" charset="-122"/>
              </a:endParaRPr>
            </a:p>
          </p:txBody>
        </p:sp>
        <p:sp>
          <p:nvSpPr>
            <p:cNvPr id="36" name="文本框 35"/>
            <p:cNvSpPr txBox="1"/>
            <p:nvPr/>
          </p:nvSpPr>
          <p:spPr>
            <a:xfrm>
              <a:off x="1769578" y="2720208"/>
              <a:ext cx="2329282" cy="594392"/>
            </a:xfrm>
            <a:prstGeom prst="rect">
              <a:avLst/>
            </a:prstGeom>
            <a:noFill/>
          </p:spPr>
          <p:txBody>
            <a:bodyPr wrap="square" rtlCol="0">
              <a:normAutofit/>
              <a:scene3d>
                <a:camera prst="orthographicFront"/>
                <a:lightRig rig="threePt" dir="t"/>
              </a:scene3d>
              <a:sp3d contourW="12700"/>
            </a:bodyPr>
            <a:lstStyle/>
            <a:p>
              <a:pPr algn="ctr">
                <a:lnSpc>
                  <a:spcPct val="100000"/>
                </a:lnSpc>
              </a:pPr>
              <a:r>
                <a:rPr lang="zh-TW" altLang="en-US" sz="1100" dirty="0">
                  <a:solidFill>
                    <a:schemeClr val="tx1">
                      <a:lumMod val="50000"/>
                      <a:lumOff val="50000"/>
                    </a:schemeClr>
                  </a:solidFill>
                  <a:latin typeface="Source Han Sans TC"/>
                  <a:ea typeface="Source Han Sans TC"/>
                  <a:sym typeface="FZHei-B01S" panose="02010601030101010101" pitchFamily="2" charset="-122"/>
                </a:rPr>
                <a:t>因為是第一次程式屬邊做邊學</a:t>
              </a:r>
              <a:r>
                <a:rPr lang="en-US" altLang="zh-TW" sz="1100" dirty="0">
                  <a:solidFill>
                    <a:schemeClr val="tx1">
                      <a:lumMod val="50000"/>
                      <a:lumOff val="50000"/>
                    </a:schemeClr>
                  </a:solidFill>
                  <a:latin typeface="Source Han Sans TC"/>
                  <a:ea typeface="Source Han Sans TC"/>
                  <a:sym typeface="FZHei-B01S" panose="02010601030101010101" pitchFamily="2" charset="-122"/>
                </a:rPr>
                <a:t>,</a:t>
              </a:r>
              <a:r>
                <a:rPr lang="zh-TW" altLang="en-US" sz="1100" dirty="0">
                  <a:solidFill>
                    <a:schemeClr val="tx1">
                      <a:lumMod val="50000"/>
                      <a:lumOff val="50000"/>
                    </a:schemeClr>
                  </a:solidFill>
                  <a:latin typeface="Source Han Sans TC"/>
                  <a:ea typeface="Source Han Sans TC"/>
                  <a:sym typeface="FZHei-B01S" panose="02010601030101010101" pitchFamily="2" charset="-122"/>
                </a:rPr>
                <a:t>在網站架設的排程抓的比較籠統</a:t>
              </a:r>
              <a:r>
                <a:rPr lang="en-US" altLang="zh-TW" sz="1100" dirty="0">
                  <a:solidFill>
                    <a:schemeClr val="tx1">
                      <a:lumMod val="50000"/>
                      <a:lumOff val="50000"/>
                    </a:schemeClr>
                  </a:solidFill>
                  <a:latin typeface="Source Han Sans TC"/>
                  <a:ea typeface="Source Han Sans TC"/>
                  <a:sym typeface="FZHei-B01S" panose="02010601030101010101" pitchFamily="2" charset="-122"/>
                </a:rPr>
                <a:t>,</a:t>
              </a:r>
              <a:r>
                <a:rPr lang="zh-TW" altLang="en-US" sz="1100" dirty="0">
                  <a:solidFill>
                    <a:schemeClr val="tx1">
                      <a:lumMod val="50000"/>
                      <a:lumOff val="50000"/>
                    </a:schemeClr>
                  </a:solidFill>
                  <a:latin typeface="Source Han Sans TC"/>
                  <a:ea typeface="Source Han Sans TC"/>
                  <a:sym typeface="FZHei-B01S" panose="02010601030101010101" pitchFamily="2" charset="-122"/>
                </a:rPr>
                <a:t>下次可以將細項列出來追蹤進度 </a:t>
              </a:r>
              <a:endParaRPr lang="zh-TW" altLang="zh-TW" sz="1100" dirty="0">
                <a:solidFill>
                  <a:schemeClr val="tx1">
                    <a:lumMod val="50000"/>
                    <a:lumOff val="50000"/>
                  </a:schemeClr>
                </a:solidFill>
                <a:latin typeface="Source Han Sans TC"/>
                <a:ea typeface="Source Han Sans TC"/>
                <a:sym typeface="FZHei-B01S" panose="02010601030101010101" pitchFamily="2" charset="-122"/>
              </a:endParaRPr>
            </a:p>
          </p:txBody>
        </p:sp>
      </p:grpSp>
      <p:grpSp>
        <p:nvGrpSpPr>
          <p:cNvPr id="37" name="组合 36"/>
          <p:cNvGrpSpPr/>
          <p:nvPr/>
        </p:nvGrpSpPr>
        <p:grpSpPr>
          <a:xfrm>
            <a:off x="1249513" y="4015583"/>
            <a:ext cx="2329154" cy="963772"/>
            <a:chOff x="1769578" y="2350776"/>
            <a:chExt cx="2329282" cy="963824"/>
          </a:xfrm>
        </p:grpSpPr>
        <p:sp>
          <p:nvSpPr>
            <p:cNvPr id="38" name="文本框 37"/>
            <p:cNvSpPr txBox="1"/>
            <p:nvPr/>
          </p:nvSpPr>
          <p:spPr>
            <a:xfrm>
              <a:off x="1867328" y="2350776"/>
              <a:ext cx="2133781" cy="335146"/>
            </a:xfrm>
            <a:prstGeom prst="rect">
              <a:avLst/>
            </a:prstGeom>
            <a:noFill/>
          </p:spPr>
          <p:txBody>
            <a:bodyPr wrap="square" rtlCol="0">
              <a:normAutofit lnSpcReduction="10000"/>
              <a:scene3d>
                <a:camera prst="orthographicFront"/>
                <a:lightRig rig="threePt" dir="t"/>
              </a:scene3d>
              <a:sp3d contourW="12700"/>
            </a:bodyPr>
            <a:lstStyle/>
            <a:p>
              <a:pPr algn="ctr"/>
              <a:r>
                <a:rPr lang="zh-TW" altLang="en-US" sz="1599" b="1" dirty="0">
                  <a:solidFill>
                    <a:schemeClr val="tx1">
                      <a:lumMod val="75000"/>
                      <a:lumOff val="25000"/>
                    </a:schemeClr>
                  </a:solidFill>
                  <a:latin typeface="Source Han Sans TC"/>
                  <a:ea typeface="Source Han Sans TC"/>
                  <a:sym typeface="FZHei-B01S" panose="02010601030101010101" pitchFamily="2" charset="-122"/>
                </a:rPr>
                <a:t>改進</a:t>
              </a:r>
              <a:endParaRPr lang="zh-TW" altLang="zh-TW" sz="1599" b="1" dirty="0">
                <a:solidFill>
                  <a:schemeClr val="tx1">
                    <a:lumMod val="75000"/>
                    <a:lumOff val="25000"/>
                  </a:schemeClr>
                </a:solidFill>
                <a:latin typeface="Source Han Sans TC"/>
                <a:ea typeface="Source Han Sans TC"/>
                <a:sym typeface="FZHei-B01S" panose="02010601030101010101" pitchFamily="2" charset="-122"/>
              </a:endParaRPr>
            </a:p>
          </p:txBody>
        </p:sp>
        <p:sp>
          <p:nvSpPr>
            <p:cNvPr id="39" name="文本框 38"/>
            <p:cNvSpPr txBox="1"/>
            <p:nvPr/>
          </p:nvSpPr>
          <p:spPr>
            <a:xfrm>
              <a:off x="1769578" y="2720208"/>
              <a:ext cx="2329282" cy="594392"/>
            </a:xfrm>
            <a:prstGeom prst="rect">
              <a:avLst/>
            </a:prstGeom>
            <a:noFill/>
          </p:spPr>
          <p:txBody>
            <a:bodyPr wrap="square" rtlCol="0">
              <a:normAutofit/>
              <a:scene3d>
                <a:camera prst="orthographicFront"/>
                <a:lightRig rig="threePt" dir="t"/>
              </a:scene3d>
              <a:sp3d contourW="12700"/>
            </a:bodyPr>
            <a:lstStyle/>
            <a:p>
              <a:pPr algn="ctr">
                <a:lnSpc>
                  <a:spcPct val="100000"/>
                </a:lnSpc>
              </a:pPr>
              <a:r>
                <a:rPr lang="en-US" altLang="zh-TW" sz="1100" dirty="0">
                  <a:solidFill>
                    <a:schemeClr val="tx1">
                      <a:lumMod val="50000"/>
                      <a:lumOff val="50000"/>
                    </a:schemeClr>
                  </a:solidFill>
                  <a:latin typeface="Source Han Sans TC"/>
                  <a:ea typeface="Source Han Sans TC"/>
                  <a:sym typeface="FZHei-B01S" panose="02010601030101010101" pitchFamily="2" charset="-122"/>
                </a:rPr>
                <a:t>1.</a:t>
              </a:r>
              <a:r>
                <a:rPr lang="zh-TW" altLang="en-US" sz="1100" dirty="0">
                  <a:solidFill>
                    <a:schemeClr val="tx1">
                      <a:lumMod val="50000"/>
                      <a:lumOff val="50000"/>
                    </a:schemeClr>
                  </a:solidFill>
                  <a:latin typeface="Source Han Sans TC"/>
                  <a:ea typeface="Source Han Sans TC"/>
                  <a:sym typeface="FZHei-B01S" panose="02010601030101010101" pitchFamily="2" charset="-122"/>
                </a:rPr>
                <a:t>到後期體會到很多相同的</a:t>
              </a:r>
              <a:r>
                <a:rPr lang="en" altLang="zh-TW" sz="1100" dirty="0" err="1">
                  <a:solidFill>
                    <a:schemeClr val="tx1">
                      <a:lumMod val="50000"/>
                      <a:lumOff val="50000"/>
                    </a:schemeClr>
                  </a:solidFill>
                  <a:latin typeface="Source Han Sans TC"/>
                  <a:ea typeface="Source Han Sans TC"/>
                  <a:sym typeface="FZHei-B01S" panose="02010601030101010101" pitchFamily="2" charset="-122"/>
                </a:rPr>
                <a:t>css</a:t>
              </a:r>
              <a:r>
                <a:rPr lang="zh-TW" altLang="en-US" sz="1100" dirty="0">
                  <a:solidFill>
                    <a:schemeClr val="tx1">
                      <a:lumMod val="50000"/>
                      <a:lumOff val="50000"/>
                    </a:schemeClr>
                  </a:solidFill>
                  <a:latin typeface="Source Han Sans TC"/>
                  <a:ea typeface="Source Han Sans TC"/>
                  <a:sym typeface="FZHei-B01S" panose="02010601030101010101" pitchFamily="2" charset="-122"/>
                </a:rPr>
                <a:t>可以建一次之後再共用</a:t>
              </a:r>
              <a:endParaRPr lang="en-US" altLang="zh-TW" sz="1100" dirty="0">
                <a:solidFill>
                  <a:schemeClr val="tx1">
                    <a:lumMod val="50000"/>
                    <a:lumOff val="50000"/>
                  </a:schemeClr>
                </a:solidFill>
                <a:latin typeface="Source Han Sans TC"/>
                <a:ea typeface="Source Han Sans TC"/>
                <a:sym typeface="FZHei-B01S" panose="02010601030101010101" pitchFamily="2" charset="-122"/>
              </a:endParaRPr>
            </a:p>
            <a:p>
              <a:pPr algn="ctr">
                <a:lnSpc>
                  <a:spcPct val="100000"/>
                </a:lnSpc>
              </a:pPr>
              <a:r>
                <a:rPr lang="en-US" altLang="zh-TW" sz="1100" dirty="0">
                  <a:solidFill>
                    <a:schemeClr val="tx1">
                      <a:lumMod val="50000"/>
                      <a:lumOff val="50000"/>
                    </a:schemeClr>
                  </a:solidFill>
                  <a:latin typeface="Source Han Sans TC"/>
                  <a:ea typeface="Source Han Sans TC"/>
                  <a:sym typeface="FZHei-B01S" panose="02010601030101010101" pitchFamily="2" charset="-122"/>
                </a:rPr>
                <a:t>2.</a:t>
              </a:r>
              <a:r>
                <a:rPr lang="zh-TW" altLang="en-US" sz="1100" dirty="0">
                  <a:solidFill>
                    <a:schemeClr val="tx1">
                      <a:lumMod val="50000"/>
                      <a:lumOff val="50000"/>
                    </a:schemeClr>
                  </a:solidFill>
                  <a:latin typeface="Source Han Sans TC"/>
                  <a:ea typeface="Source Han Sans TC"/>
                  <a:sym typeface="FZHei-B01S" panose="02010601030101010101" pitchFamily="2" charset="-122"/>
                </a:rPr>
                <a:t>沒有排時間做到手機版</a:t>
              </a:r>
              <a:endParaRPr lang="zh-TW" altLang="zh-TW" sz="1100" dirty="0">
                <a:solidFill>
                  <a:schemeClr val="tx1">
                    <a:lumMod val="50000"/>
                    <a:lumOff val="50000"/>
                  </a:schemeClr>
                </a:solidFill>
                <a:latin typeface="Source Han Sans TC"/>
                <a:ea typeface="Source Han Sans TC"/>
                <a:sym typeface="FZHei-B01S" panose="02010601030101010101" pitchFamily="2" charset="-122"/>
              </a:endParaRPr>
            </a:p>
          </p:txBody>
        </p:sp>
      </p:grpSp>
      <p:grpSp>
        <p:nvGrpSpPr>
          <p:cNvPr id="40" name="组合 39"/>
          <p:cNvGrpSpPr/>
          <p:nvPr/>
        </p:nvGrpSpPr>
        <p:grpSpPr>
          <a:xfrm>
            <a:off x="4243909" y="2273093"/>
            <a:ext cx="2329154" cy="963772"/>
            <a:chOff x="1769578" y="2350776"/>
            <a:chExt cx="2329282" cy="963824"/>
          </a:xfrm>
        </p:grpSpPr>
        <p:sp>
          <p:nvSpPr>
            <p:cNvPr id="41" name="文本框 40"/>
            <p:cNvSpPr txBox="1"/>
            <p:nvPr/>
          </p:nvSpPr>
          <p:spPr>
            <a:xfrm>
              <a:off x="1867328" y="2350776"/>
              <a:ext cx="2133781" cy="335146"/>
            </a:xfrm>
            <a:prstGeom prst="rect">
              <a:avLst/>
            </a:prstGeom>
            <a:noFill/>
          </p:spPr>
          <p:txBody>
            <a:bodyPr wrap="square" rtlCol="0">
              <a:normAutofit lnSpcReduction="10000"/>
              <a:scene3d>
                <a:camera prst="orthographicFront"/>
                <a:lightRig rig="threePt" dir="t"/>
              </a:scene3d>
              <a:sp3d contourW="12700"/>
            </a:bodyPr>
            <a:lstStyle/>
            <a:p>
              <a:pPr algn="ctr"/>
              <a:r>
                <a:rPr lang="zh-TW" altLang="en-US" sz="1599" b="1" dirty="0">
                  <a:solidFill>
                    <a:schemeClr val="tx1">
                      <a:lumMod val="75000"/>
                      <a:lumOff val="25000"/>
                    </a:schemeClr>
                  </a:solidFill>
                  <a:latin typeface="Source Han Sans TC"/>
                  <a:ea typeface="Source Han Sans TC"/>
                  <a:sym typeface="FZHei-B01S" panose="02010601030101010101" pitchFamily="2" charset="-122"/>
                </a:rPr>
                <a:t>困難</a:t>
              </a:r>
              <a:endParaRPr lang="zh-TW" altLang="zh-TW" sz="1599" b="1" dirty="0">
                <a:solidFill>
                  <a:schemeClr val="tx1">
                    <a:lumMod val="75000"/>
                    <a:lumOff val="25000"/>
                  </a:schemeClr>
                </a:solidFill>
                <a:latin typeface="Source Han Sans TC"/>
                <a:ea typeface="Source Han Sans TC"/>
                <a:sym typeface="FZHei-B01S" panose="02010601030101010101" pitchFamily="2" charset="-122"/>
              </a:endParaRPr>
            </a:p>
          </p:txBody>
        </p:sp>
        <p:sp>
          <p:nvSpPr>
            <p:cNvPr id="42" name="文本框 41"/>
            <p:cNvSpPr txBox="1"/>
            <p:nvPr/>
          </p:nvSpPr>
          <p:spPr>
            <a:xfrm>
              <a:off x="1769578" y="2720208"/>
              <a:ext cx="2329282" cy="594392"/>
            </a:xfrm>
            <a:prstGeom prst="rect">
              <a:avLst/>
            </a:prstGeom>
            <a:noFill/>
          </p:spPr>
          <p:txBody>
            <a:bodyPr wrap="square" rtlCol="0">
              <a:normAutofit/>
              <a:scene3d>
                <a:camera prst="orthographicFront"/>
                <a:lightRig rig="threePt" dir="t"/>
              </a:scene3d>
              <a:sp3d contourW="12700"/>
            </a:bodyPr>
            <a:lstStyle/>
            <a:p>
              <a:pPr algn="ctr">
                <a:lnSpc>
                  <a:spcPct val="100000"/>
                </a:lnSpc>
              </a:pPr>
              <a:r>
                <a:rPr lang="zh-TW" altLang="en-US" sz="1100" dirty="0">
                  <a:solidFill>
                    <a:schemeClr val="tx1">
                      <a:lumMod val="50000"/>
                      <a:lumOff val="50000"/>
                    </a:schemeClr>
                  </a:solidFill>
                  <a:latin typeface="Source Han Sans TC"/>
                  <a:ea typeface="Source Han Sans TC"/>
                  <a:sym typeface="FZHei-B01S" panose="02010601030101010101" pitchFamily="2" charset="-122"/>
                </a:rPr>
                <a:t>一開始無法把兩個網站間要傳送的資訊串起來：將歌曲一首首的加入我的最愛音樂清單</a:t>
              </a:r>
              <a:endParaRPr lang="zh-TW" altLang="zh-TW" sz="1100" dirty="0">
                <a:solidFill>
                  <a:schemeClr val="tx1">
                    <a:lumMod val="50000"/>
                    <a:lumOff val="50000"/>
                  </a:schemeClr>
                </a:solidFill>
                <a:latin typeface="Source Han Sans TC"/>
                <a:ea typeface="Source Han Sans TC"/>
                <a:sym typeface="FZHei-B01S" panose="02010601030101010101" pitchFamily="2" charset="-122"/>
              </a:endParaRPr>
            </a:p>
          </p:txBody>
        </p:sp>
      </p:grpSp>
      <p:grpSp>
        <p:nvGrpSpPr>
          <p:cNvPr id="43" name="组合 42"/>
          <p:cNvGrpSpPr/>
          <p:nvPr/>
        </p:nvGrpSpPr>
        <p:grpSpPr>
          <a:xfrm>
            <a:off x="4243909" y="4015583"/>
            <a:ext cx="2329154" cy="963772"/>
            <a:chOff x="1769578" y="2350776"/>
            <a:chExt cx="2329282" cy="963824"/>
          </a:xfrm>
        </p:grpSpPr>
        <p:sp>
          <p:nvSpPr>
            <p:cNvPr id="44" name="文本框 43"/>
            <p:cNvSpPr txBox="1"/>
            <p:nvPr/>
          </p:nvSpPr>
          <p:spPr>
            <a:xfrm>
              <a:off x="1867328" y="2350776"/>
              <a:ext cx="2133781" cy="335146"/>
            </a:xfrm>
            <a:prstGeom prst="rect">
              <a:avLst/>
            </a:prstGeom>
            <a:noFill/>
          </p:spPr>
          <p:txBody>
            <a:bodyPr wrap="square" rtlCol="0">
              <a:normAutofit lnSpcReduction="10000"/>
              <a:scene3d>
                <a:camera prst="orthographicFront"/>
                <a:lightRig rig="threePt" dir="t"/>
              </a:scene3d>
              <a:sp3d contourW="12700"/>
            </a:bodyPr>
            <a:lstStyle/>
            <a:p>
              <a:pPr algn="ctr"/>
              <a:r>
                <a:rPr lang="zh-TW" altLang="en-US" sz="1599" b="1" dirty="0">
                  <a:solidFill>
                    <a:schemeClr val="tx1">
                      <a:lumMod val="75000"/>
                      <a:lumOff val="25000"/>
                    </a:schemeClr>
                  </a:solidFill>
                  <a:latin typeface="Source Han Sans TC"/>
                  <a:ea typeface="Source Han Sans TC"/>
                  <a:sym typeface="FZHei-B01S" panose="02010601030101010101" pitchFamily="2" charset="-122"/>
                </a:rPr>
                <a:t>精進</a:t>
              </a:r>
              <a:endParaRPr lang="zh-TW" altLang="zh-TW" sz="1599" b="1" dirty="0">
                <a:solidFill>
                  <a:schemeClr val="tx1">
                    <a:lumMod val="75000"/>
                    <a:lumOff val="25000"/>
                  </a:schemeClr>
                </a:solidFill>
                <a:latin typeface="Source Han Sans TC"/>
                <a:ea typeface="Source Han Sans TC"/>
                <a:sym typeface="FZHei-B01S" panose="02010601030101010101" pitchFamily="2" charset="-122"/>
              </a:endParaRPr>
            </a:p>
          </p:txBody>
        </p:sp>
        <p:sp>
          <p:nvSpPr>
            <p:cNvPr id="45" name="文本框 44"/>
            <p:cNvSpPr txBox="1"/>
            <p:nvPr/>
          </p:nvSpPr>
          <p:spPr>
            <a:xfrm>
              <a:off x="1769578" y="2720208"/>
              <a:ext cx="2329282" cy="594392"/>
            </a:xfrm>
            <a:prstGeom prst="rect">
              <a:avLst/>
            </a:prstGeom>
            <a:noFill/>
          </p:spPr>
          <p:txBody>
            <a:bodyPr wrap="square" rtlCol="0">
              <a:normAutofit/>
              <a:scene3d>
                <a:camera prst="orthographicFront"/>
                <a:lightRig rig="threePt" dir="t"/>
              </a:scene3d>
              <a:sp3d contourW="12700"/>
            </a:bodyPr>
            <a:lstStyle/>
            <a:p>
              <a:pPr algn="ctr"/>
              <a:r>
                <a:rPr lang="en-US" altLang="zh-TW" sz="1100" dirty="0">
                  <a:solidFill>
                    <a:schemeClr val="tx1">
                      <a:lumMod val="50000"/>
                      <a:lumOff val="50000"/>
                    </a:schemeClr>
                  </a:solidFill>
                  <a:latin typeface="Source Han Sans TC"/>
                  <a:ea typeface="Source Han Sans TC"/>
                  <a:sym typeface="FZHei-B01S" panose="02010601030101010101" pitchFamily="2" charset="-122"/>
                </a:rPr>
                <a:t>2.</a:t>
              </a:r>
              <a:r>
                <a:rPr lang="zh-TW" altLang="en-US" sz="1100" dirty="0">
                  <a:solidFill>
                    <a:schemeClr val="tx1">
                      <a:lumMod val="50000"/>
                      <a:lumOff val="50000"/>
                    </a:schemeClr>
                  </a:solidFill>
                  <a:latin typeface="Source Han Sans TC"/>
                  <a:ea typeface="Source Han Sans TC"/>
                  <a:sym typeface="FZHei-B01S" panose="02010601030101010101" pitchFamily="2" charset="-122"/>
                </a:rPr>
                <a:t>沒有排時間做到手機版</a:t>
              </a:r>
              <a:endParaRPr lang="zh-TW" altLang="zh-TW" sz="1100" dirty="0">
                <a:solidFill>
                  <a:schemeClr val="tx1">
                    <a:lumMod val="50000"/>
                    <a:lumOff val="50000"/>
                  </a:schemeClr>
                </a:solidFill>
                <a:latin typeface="Source Han Sans TC"/>
                <a:ea typeface="Source Han Sans TC"/>
                <a:sym typeface="FZHei-B01S" panose="02010601030101010101" pitchFamily="2" charset="-122"/>
              </a:endParaRPr>
            </a:p>
            <a:p>
              <a:pPr algn="ctr">
                <a:lnSpc>
                  <a:spcPct val="100000"/>
                </a:lnSpc>
              </a:pPr>
              <a:endParaRPr lang="zh-TW" altLang="zh-TW" sz="1100" dirty="0">
                <a:solidFill>
                  <a:schemeClr val="tx1">
                    <a:lumMod val="50000"/>
                    <a:lumOff val="50000"/>
                  </a:schemeClr>
                </a:solidFill>
                <a:latin typeface="Source Han Sans TC"/>
                <a:ea typeface="Source Han Sans TC"/>
                <a:sym typeface="FZHei-B01S" panose="02010601030101010101" pitchFamily="2" charset="-122"/>
              </a:endParaRPr>
            </a:p>
          </p:txBody>
        </p:sp>
      </p:grpSp>
      <p:cxnSp>
        <p:nvCxnSpPr>
          <p:cNvPr id="3" name="直接连接符 2"/>
          <p:cNvCxnSpPr/>
          <p:nvPr/>
        </p:nvCxnSpPr>
        <p:spPr>
          <a:xfrm>
            <a:off x="1016278" y="3789343"/>
            <a:ext cx="5556785" cy="0"/>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H="1">
            <a:off x="3896266" y="2174567"/>
            <a:ext cx="0" cy="3229552"/>
          </a:xfrm>
          <a:prstGeom prst="line">
            <a:avLst/>
          </a:prstGeom>
          <a:ln>
            <a:solidFill>
              <a:schemeClr val="bg1">
                <a:lumMod val="75000"/>
              </a:schemeClr>
            </a:solidFill>
            <a:prstDash val="dash"/>
          </a:ln>
        </p:spPr>
        <p:style>
          <a:lnRef idx="1">
            <a:schemeClr val="accent1"/>
          </a:lnRef>
          <a:fillRef idx="0">
            <a:schemeClr val="accent1"/>
          </a:fillRef>
          <a:effectRef idx="0">
            <a:schemeClr val="accent1"/>
          </a:effectRef>
          <a:fontRef idx="minor">
            <a:schemeClr val="tx1"/>
          </a:fontRef>
        </p:style>
      </p:cxnSp>
      <p:sp>
        <p:nvSpPr>
          <p:cNvPr id="32" name="文本框 16">
            <a:extLst>
              <a:ext uri="{FF2B5EF4-FFF2-40B4-BE49-F238E27FC236}">
                <a16:creationId xmlns:a16="http://schemas.microsoft.com/office/drawing/2014/main" id="{0451E298-D35C-46E7-BBED-1757C324CB8C}"/>
              </a:ext>
            </a:extLst>
          </p:cNvPr>
          <p:cNvSpPr txBox="1"/>
          <p:nvPr/>
        </p:nvSpPr>
        <p:spPr>
          <a:xfrm>
            <a:off x="4890982" y="376526"/>
            <a:ext cx="3901816" cy="552704"/>
          </a:xfrm>
          <a:prstGeom prst="rect">
            <a:avLst/>
          </a:prstGeom>
          <a:noFill/>
        </p:spPr>
        <p:txBody>
          <a:bodyPr wrap="square" lIns="65024" tIns="32512" rIns="65024" bIns="32512">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en-US" sz="3200" b="1" dirty="0">
                <a:solidFill>
                  <a:schemeClr val="bg1">
                    <a:lumMod val="50000"/>
                  </a:schemeClr>
                </a:solidFill>
                <a:latin typeface="Source Han Sans TC"/>
                <a:ea typeface="Source Han Sans TC"/>
                <a:cs typeface="+mn-ea"/>
                <a:sym typeface="FZHei-B01S" panose="02010601030101010101" pitchFamily="2" charset="-122"/>
              </a:rPr>
              <a:t>心得</a:t>
            </a:r>
            <a:endParaRPr lang="zh-TW" altLang="zh-TW" sz="3200" b="1" dirty="0">
              <a:solidFill>
                <a:schemeClr val="bg1">
                  <a:lumMod val="50000"/>
                </a:schemeClr>
              </a:solidFill>
              <a:latin typeface="Source Han Sans TC"/>
              <a:ea typeface="Source Han Sans TC"/>
              <a:cs typeface="+mn-ea"/>
              <a:sym typeface="FZHei-B01S" panose="02010601030101010101" pitchFamily="2" charset="-122"/>
            </a:endParaRPr>
          </a:p>
        </p:txBody>
      </p:sp>
      <p:pic>
        <p:nvPicPr>
          <p:cNvPr id="4" name="圖片 3" descr="一張含有 黑暗, 女孩, 黑色, 直向 的圖片&#10;&#10;自動產生的描述">
            <a:extLst>
              <a:ext uri="{FF2B5EF4-FFF2-40B4-BE49-F238E27FC236}">
                <a16:creationId xmlns:a16="http://schemas.microsoft.com/office/drawing/2014/main" id="{0FA2D422-CB86-4180-AEAC-47EADB96EDF2}"/>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7230390" y="2431647"/>
            <a:ext cx="3495600" cy="1980000"/>
          </a:xfrm>
          <a:prstGeom prst="rect">
            <a:avLst/>
          </a:prstGeom>
        </p:spPr>
      </p:pic>
    </p:spTree>
    <p:extLst>
      <p:ext uri="{BB962C8B-B14F-4D97-AF65-F5344CB8AC3E}">
        <p14:creationId xmlns:p14="http://schemas.microsoft.com/office/powerpoint/2010/main" val="3225637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nodeType="withEffect">
                                  <p:stCondLst>
                                    <p:cond delay="0"/>
                                  </p:stCondLst>
                                  <p:childTnLst>
                                    <p:set>
                                      <p:cBhvr>
                                        <p:cTn id="11" dur="1" fill="hold">
                                          <p:stCondLst>
                                            <p:cond delay="0"/>
                                          </p:stCondLst>
                                        </p:cTn>
                                        <p:tgtEl>
                                          <p:spTgt spid="31"/>
                                        </p:tgtEl>
                                        <p:attrNameLst>
                                          <p:attrName>style.visibility</p:attrName>
                                        </p:attrNameLst>
                                      </p:cBhvr>
                                      <p:to>
                                        <p:strVal val="visible"/>
                                      </p:to>
                                    </p:set>
                                    <p:anim calcmode="lin" valueType="num">
                                      <p:cBhvr>
                                        <p:cTn id="12" dur="500" fill="hold"/>
                                        <p:tgtEl>
                                          <p:spTgt spid="31"/>
                                        </p:tgtEl>
                                        <p:attrNameLst>
                                          <p:attrName>ppt_w</p:attrName>
                                        </p:attrNameLst>
                                      </p:cBhvr>
                                      <p:tavLst>
                                        <p:tav tm="0">
                                          <p:val>
                                            <p:fltVal val="0"/>
                                          </p:val>
                                        </p:tav>
                                        <p:tav tm="100000">
                                          <p:val>
                                            <p:strVal val="#ppt_w"/>
                                          </p:val>
                                        </p:tav>
                                      </p:tavLst>
                                    </p:anim>
                                    <p:anim calcmode="lin" valueType="num">
                                      <p:cBhvr>
                                        <p:cTn id="13" dur="500" fill="hold"/>
                                        <p:tgtEl>
                                          <p:spTgt spid="31"/>
                                        </p:tgtEl>
                                        <p:attrNameLst>
                                          <p:attrName>ppt_h</p:attrName>
                                        </p:attrNameLst>
                                      </p:cBhvr>
                                      <p:tavLst>
                                        <p:tav tm="0">
                                          <p:val>
                                            <p:fltVal val="0"/>
                                          </p:val>
                                        </p:tav>
                                        <p:tav tm="100000">
                                          <p:val>
                                            <p:strVal val="#ppt_h"/>
                                          </p:val>
                                        </p:tav>
                                      </p:tavLst>
                                    </p:anim>
                                    <p:animEffect transition="in" filter="fade">
                                      <p:cBhvr>
                                        <p:cTn id="14" dur="500"/>
                                        <p:tgtEl>
                                          <p:spTgt spid="31"/>
                                        </p:tgtEl>
                                      </p:cBhvr>
                                    </p:animEffect>
                                  </p:childTnLst>
                                </p:cTn>
                              </p:par>
                            </p:childTnLst>
                          </p:cTn>
                        </p:par>
                        <p:par>
                          <p:cTn id="15" fill="hold" nodeType="afterGroup">
                            <p:stCondLst>
                              <p:cond delay="500"/>
                            </p:stCondLst>
                            <p:childTnLst>
                              <p:par>
                                <p:cTn id="16" presetID="31" presetClass="entr" presetSubtype="0" fill="hold" nodeType="afterEffect">
                                  <p:stCondLst>
                                    <p:cond delay="0"/>
                                  </p:stCondLst>
                                  <p:childTnLst>
                                    <p:set>
                                      <p:cBhvr>
                                        <p:cTn id="17" dur="1" fill="hold">
                                          <p:stCondLst>
                                            <p:cond delay="0"/>
                                          </p:stCondLst>
                                        </p:cTn>
                                        <p:tgtEl>
                                          <p:spTgt spid="34"/>
                                        </p:tgtEl>
                                        <p:attrNameLst>
                                          <p:attrName>style.visibility</p:attrName>
                                        </p:attrNameLst>
                                      </p:cBhvr>
                                      <p:to>
                                        <p:strVal val="visible"/>
                                      </p:to>
                                    </p:set>
                                    <p:anim calcmode="lin" valueType="num">
                                      <p:cBhvr>
                                        <p:cTn id="18" dur="1000" fill="hold"/>
                                        <p:tgtEl>
                                          <p:spTgt spid="34"/>
                                        </p:tgtEl>
                                        <p:attrNameLst>
                                          <p:attrName>ppt_w</p:attrName>
                                        </p:attrNameLst>
                                      </p:cBhvr>
                                      <p:tavLst>
                                        <p:tav tm="0">
                                          <p:val>
                                            <p:fltVal val="0"/>
                                          </p:val>
                                        </p:tav>
                                        <p:tav tm="100000">
                                          <p:val>
                                            <p:strVal val="#ppt_w"/>
                                          </p:val>
                                        </p:tav>
                                      </p:tavLst>
                                    </p:anim>
                                    <p:anim calcmode="lin" valueType="num">
                                      <p:cBhvr>
                                        <p:cTn id="19" dur="1000" fill="hold"/>
                                        <p:tgtEl>
                                          <p:spTgt spid="34"/>
                                        </p:tgtEl>
                                        <p:attrNameLst>
                                          <p:attrName>ppt_h</p:attrName>
                                        </p:attrNameLst>
                                      </p:cBhvr>
                                      <p:tavLst>
                                        <p:tav tm="0">
                                          <p:val>
                                            <p:fltVal val="0"/>
                                          </p:val>
                                        </p:tav>
                                        <p:tav tm="100000">
                                          <p:val>
                                            <p:strVal val="#ppt_h"/>
                                          </p:val>
                                        </p:tav>
                                      </p:tavLst>
                                    </p:anim>
                                    <p:anim calcmode="lin" valueType="num">
                                      <p:cBhvr>
                                        <p:cTn id="20" dur="1000" fill="hold"/>
                                        <p:tgtEl>
                                          <p:spTgt spid="34"/>
                                        </p:tgtEl>
                                        <p:attrNameLst>
                                          <p:attrName>style.rotation</p:attrName>
                                        </p:attrNameLst>
                                      </p:cBhvr>
                                      <p:tavLst>
                                        <p:tav tm="0">
                                          <p:val>
                                            <p:fltVal val="90"/>
                                          </p:val>
                                        </p:tav>
                                        <p:tav tm="100000">
                                          <p:val>
                                            <p:fltVal val="0"/>
                                          </p:val>
                                        </p:tav>
                                      </p:tavLst>
                                    </p:anim>
                                    <p:animEffect transition="in" filter="fade">
                                      <p:cBhvr>
                                        <p:cTn id="21" dur="1000"/>
                                        <p:tgtEl>
                                          <p:spTgt spid="34"/>
                                        </p:tgtEl>
                                      </p:cBhvr>
                                    </p:animEffect>
                                  </p:childTnLst>
                                </p:cTn>
                              </p:par>
                            </p:childTnLst>
                          </p:cTn>
                        </p:par>
                        <p:par>
                          <p:cTn id="22" fill="hold" nodeType="afterGroup">
                            <p:stCondLst>
                              <p:cond delay="1500"/>
                            </p:stCondLst>
                            <p:childTnLst>
                              <p:par>
                                <p:cTn id="23" presetID="31" presetClass="entr" presetSubtype="0" fill="hold" nodeType="afterEffect">
                                  <p:stCondLst>
                                    <p:cond delay="0"/>
                                  </p:stCondLst>
                                  <p:childTnLst>
                                    <p:set>
                                      <p:cBhvr>
                                        <p:cTn id="24" dur="1" fill="hold">
                                          <p:stCondLst>
                                            <p:cond delay="0"/>
                                          </p:stCondLst>
                                        </p:cTn>
                                        <p:tgtEl>
                                          <p:spTgt spid="40"/>
                                        </p:tgtEl>
                                        <p:attrNameLst>
                                          <p:attrName>style.visibility</p:attrName>
                                        </p:attrNameLst>
                                      </p:cBhvr>
                                      <p:to>
                                        <p:strVal val="visible"/>
                                      </p:to>
                                    </p:set>
                                    <p:anim calcmode="lin" valueType="num">
                                      <p:cBhvr>
                                        <p:cTn id="25" dur="1000" fill="hold"/>
                                        <p:tgtEl>
                                          <p:spTgt spid="40"/>
                                        </p:tgtEl>
                                        <p:attrNameLst>
                                          <p:attrName>ppt_w</p:attrName>
                                        </p:attrNameLst>
                                      </p:cBhvr>
                                      <p:tavLst>
                                        <p:tav tm="0">
                                          <p:val>
                                            <p:fltVal val="0"/>
                                          </p:val>
                                        </p:tav>
                                        <p:tav tm="100000">
                                          <p:val>
                                            <p:strVal val="#ppt_w"/>
                                          </p:val>
                                        </p:tav>
                                      </p:tavLst>
                                    </p:anim>
                                    <p:anim calcmode="lin" valueType="num">
                                      <p:cBhvr>
                                        <p:cTn id="26" dur="1000" fill="hold"/>
                                        <p:tgtEl>
                                          <p:spTgt spid="40"/>
                                        </p:tgtEl>
                                        <p:attrNameLst>
                                          <p:attrName>ppt_h</p:attrName>
                                        </p:attrNameLst>
                                      </p:cBhvr>
                                      <p:tavLst>
                                        <p:tav tm="0">
                                          <p:val>
                                            <p:fltVal val="0"/>
                                          </p:val>
                                        </p:tav>
                                        <p:tav tm="100000">
                                          <p:val>
                                            <p:strVal val="#ppt_h"/>
                                          </p:val>
                                        </p:tav>
                                      </p:tavLst>
                                    </p:anim>
                                    <p:anim calcmode="lin" valueType="num">
                                      <p:cBhvr>
                                        <p:cTn id="27" dur="1000" fill="hold"/>
                                        <p:tgtEl>
                                          <p:spTgt spid="40"/>
                                        </p:tgtEl>
                                        <p:attrNameLst>
                                          <p:attrName>style.rotation</p:attrName>
                                        </p:attrNameLst>
                                      </p:cBhvr>
                                      <p:tavLst>
                                        <p:tav tm="0">
                                          <p:val>
                                            <p:fltVal val="90"/>
                                          </p:val>
                                        </p:tav>
                                        <p:tav tm="100000">
                                          <p:val>
                                            <p:fltVal val="0"/>
                                          </p:val>
                                        </p:tav>
                                      </p:tavLst>
                                    </p:anim>
                                    <p:animEffect transition="in" filter="fade">
                                      <p:cBhvr>
                                        <p:cTn id="28" dur="1000"/>
                                        <p:tgtEl>
                                          <p:spTgt spid="40"/>
                                        </p:tgtEl>
                                      </p:cBhvr>
                                    </p:animEffect>
                                  </p:childTnLst>
                                </p:cTn>
                              </p:par>
                            </p:childTnLst>
                          </p:cTn>
                        </p:par>
                        <p:par>
                          <p:cTn id="29" fill="hold" nodeType="afterGroup">
                            <p:stCondLst>
                              <p:cond delay="2500"/>
                            </p:stCondLst>
                            <p:childTnLst>
                              <p:par>
                                <p:cTn id="30" presetID="31" presetClass="entr" presetSubtype="0" fill="hold" nodeType="afterEffect">
                                  <p:stCondLst>
                                    <p:cond delay="0"/>
                                  </p:stCondLst>
                                  <p:childTnLst>
                                    <p:set>
                                      <p:cBhvr>
                                        <p:cTn id="31" dur="1" fill="hold">
                                          <p:stCondLst>
                                            <p:cond delay="0"/>
                                          </p:stCondLst>
                                        </p:cTn>
                                        <p:tgtEl>
                                          <p:spTgt spid="37"/>
                                        </p:tgtEl>
                                        <p:attrNameLst>
                                          <p:attrName>style.visibility</p:attrName>
                                        </p:attrNameLst>
                                      </p:cBhvr>
                                      <p:to>
                                        <p:strVal val="visible"/>
                                      </p:to>
                                    </p:set>
                                    <p:anim calcmode="lin" valueType="num">
                                      <p:cBhvr>
                                        <p:cTn id="32" dur="1000" fill="hold"/>
                                        <p:tgtEl>
                                          <p:spTgt spid="37"/>
                                        </p:tgtEl>
                                        <p:attrNameLst>
                                          <p:attrName>ppt_w</p:attrName>
                                        </p:attrNameLst>
                                      </p:cBhvr>
                                      <p:tavLst>
                                        <p:tav tm="0">
                                          <p:val>
                                            <p:fltVal val="0"/>
                                          </p:val>
                                        </p:tav>
                                        <p:tav tm="100000">
                                          <p:val>
                                            <p:strVal val="#ppt_w"/>
                                          </p:val>
                                        </p:tav>
                                      </p:tavLst>
                                    </p:anim>
                                    <p:anim calcmode="lin" valueType="num">
                                      <p:cBhvr>
                                        <p:cTn id="33" dur="1000" fill="hold"/>
                                        <p:tgtEl>
                                          <p:spTgt spid="37"/>
                                        </p:tgtEl>
                                        <p:attrNameLst>
                                          <p:attrName>ppt_h</p:attrName>
                                        </p:attrNameLst>
                                      </p:cBhvr>
                                      <p:tavLst>
                                        <p:tav tm="0">
                                          <p:val>
                                            <p:fltVal val="0"/>
                                          </p:val>
                                        </p:tav>
                                        <p:tav tm="100000">
                                          <p:val>
                                            <p:strVal val="#ppt_h"/>
                                          </p:val>
                                        </p:tav>
                                      </p:tavLst>
                                    </p:anim>
                                    <p:anim calcmode="lin" valueType="num">
                                      <p:cBhvr>
                                        <p:cTn id="34" dur="1000" fill="hold"/>
                                        <p:tgtEl>
                                          <p:spTgt spid="37"/>
                                        </p:tgtEl>
                                        <p:attrNameLst>
                                          <p:attrName>style.rotation</p:attrName>
                                        </p:attrNameLst>
                                      </p:cBhvr>
                                      <p:tavLst>
                                        <p:tav tm="0">
                                          <p:val>
                                            <p:fltVal val="90"/>
                                          </p:val>
                                        </p:tav>
                                        <p:tav tm="100000">
                                          <p:val>
                                            <p:fltVal val="0"/>
                                          </p:val>
                                        </p:tav>
                                      </p:tavLst>
                                    </p:anim>
                                    <p:animEffect transition="in" filter="fade">
                                      <p:cBhvr>
                                        <p:cTn id="35" dur="1000"/>
                                        <p:tgtEl>
                                          <p:spTgt spid="37"/>
                                        </p:tgtEl>
                                      </p:cBhvr>
                                    </p:animEffect>
                                  </p:childTnLst>
                                </p:cTn>
                              </p:par>
                            </p:childTnLst>
                          </p:cTn>
                        </p:par>
                        <p:par>
                          <p:cTn id="36" fill="hold" nodeType="afterGroup">
                            <p:stCondLst>
                              <p:cond delay="3500"/>
                            </p:stCondLst>
                            <p:childTnLst>
                              <p:par>
                                <p:cTn id="37" presetID="31" presetClass="entr" presetSubtype="0" fill="hold" nodeType="afterEffect">
                                  <p:stCondLst>
                                    <p:cond delay="0"/>
                                  </p:stCondLst>
                                  <p:childTnLst>
                                    <p:set>
                                      <p:cBhvr>
                                        <p:cTn id="38" dur="1" fill="hold">
                                          <p:stCondLst>
                                            <p:cond delay="0"/>
                                          </p:stCondLst>
                                        </p:cTn>
                                        <p:tgtEl>
                                          <p:spTgt spid="43"/>
                                        </p:tgtEl>
                                        <p:attrNameLst>
                                          <p:attrName>style.visibility</p:attrName>
                                        </p:attrNameLst>
                                      </p:cBhvr>
                                      <p:to>
                                        <p:strVal val="visible"/>
                                      </p:to>
                                    </p:set>
                                    <p:anim calcmode="lin" valueType="num">
                                      <p:cBhvr>
                                        <p:cTn id="39" dur="1000" fill="hold"/>
                                        <p:tgtEl>
                                          <p:spTgt spid="43"/>
                                        </p:tgtEl>
                                        <p:attrNameLst>
                                          <p:attrName>ppt_w</p:attrName>
                                        </p:attrNameLst>
                                      </p:cBhvr>
                                      <p:tavLst>
                                        <p:tav tm="0">
                                          <p:val>
                                            <p:fltVal val="0"/>
                                          </p:val>
                                        </p:tav>
                                        <p:tav tm="100000">
                                          <p:val>
                                            <p:strVal val="#ppt_w"/>
                                          </p:val>
                                        </p:tav>
                                      </p:tavLst>
                                    </p:anim>
                                    <p:anim calcmode="lin" valueType="num">
                                      <p:cBhvr>
                                        <p:cTn id="40" dur="1000" fill="hold"/>
                                        <p:tgtEl>
                                          <p:spTgt spid="43"/>
                                        </p:tgtEl>
                                        <p:attrNameLst>
                                          <p:attrName>ppt_h</p:attrName>
                                        </p:attrNameLst>
                                      </p:cBhvr>
                                      <p:tavLst>
                                        <p:tav tm="0">
                                          <p:val>
                                            <p:fltVal val="0"/>
                                          </p:val>
                                        </p:tav>
                                        <p:tav tm="100000">
                                          <p:val>
                                            <p:strVal val="#ppt_h"/>
                                          </p:val>
                                        </p:tav>
                                      </p:tavLst>
                                    </p:anim>
                                    <p:anim calcmode="lin" valueType="num">
                                      <p:cBhvr>
                                        <p:cTn id="41" dur="1000" fill="hold"/>
                                        <p:tgtEl>
                                          <p:spTgt spid="43"/>
                                        </p:tgtEl>
                                        <p:attrNameLst>
                                          <p:attrName>style.rotation</p:attrName>
                                        </p:attrNameLst>
                                      </p:cBhvr>
                                      <p:tavLst>
                                        <p:tav tm="0">
                                          <p:val>
                                            <p:fltVal val="90"/>
                                          </p:val>
                                        </p:tav>
                                        <p:tav tm="100000">
                                          <p:val>
                                            <p:fltVal val="0"/>
                                          </p:val>
                                        </p:tav>
                                      </p:tavLst>
                                    </p:anim>
                                    <p:animEffect transition="in" filter="fade">
                                      <p:cBhvr>
                                        <p:cTn id="42" dur="1000"/>
                                        <p:tgtEl>
                                          <p:spTgt spid="43"/>
                                        </p:tgtEl>
                                      </p:cBhvr>
                                    </p:animEffect>
                                  </p:childTnLst>
                                </p:cTn>
                              </p:par>
                            </p:childTnLst>
                          </p:cTn>
                        </p:par>
                        <p:par>
                          <p:cTn id="43" fill="hold" nodeType="afterGroup">
                            <p:stCondLst>
                              <p:cond delay="4500"/>
                            </p:stCondLst>
                            <p:childTnLst>
                              <p:par>
                                <p:cTn id="44" presetID="12" presetClass="entr" presetSubtype="1" fill="hold" grpId="0" nodeType="afterEffect">
                                  <p:stCondLst>
                                    <p:cond delay="0"/>
                                  </p:stCondLst>
                                  <p:childTnLst>
                                    <p:set>
                                      <p:cBhvr>
                                        <p:cTn id="45" dur="1" fill="hold">
                                          <p:stCondLst>
                                            <p:cond delay="0"/>
                                          </p:stCondLst>
                                        </p:cTn>
                                        <p:tgtEl>
                                          <p:spTgt spid="32"/>
                                        </p:tgtEl>
                                        <p:attrNameLst>
                                          <p:attrName>style.visibility</p:attrName>
                                        </p:attrNameLst>
                                      </p:cBhvr>
                                      <p:to>
                                        <p:strVal val="visible"/>
                                      </p:to>
                                    </p:set>
                                    <p:anim calcmode="lin" valueType="num">
                                      <p:cBhvr additive="base">
                                        <p:cTn id="46" dur="500"/>
                                        <p:tgtEl>
                                          <p:spTgt spid="32"/>
                                        </p:tgtEl>
                                        <p:attrNameLst>
                                          <p:attrName>ppt_y</p:attrName>
                                        </p:attrNameLst>
                                      </p:cBhvr>
                                      <p:tavLst>
                                        <p:tav tm="0">
                                          <p:val>
                                            <p:strVal val="#ppt_y-#ppt_h*1.125000"/>
                                          </p:val>
                                        </p:tav>
                                        <p:tav tm="100000">
                                          <p:val>
                                            <p:strVal val="#ppt_y"/>
                                          </p:val>
                                        </p:tav>
                                      </p:tavLst>
                                    </p:anim>
                                    <p:animEffect transition="in" filter="wipe(down)">
                                      <p:cBhvr>
                                        <p:cTn id="4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圖片 1" descr="一張含有 帳蓬, 天空, 露營, 戶外 的圖片&#10;&#10;自動產生的描述">
            <a:extLst>
              <a:ext uri="{FF2B5EF4-FFF2-40B4-BE49-F238E27FC236}">
                <a16:creationId xmlns:a16="http://schemas.microsoft.com/office/drawing/2014/main" id="{7A78913F-F795-E614-73EF-8A5041DC4B08}"/>
              </a:ext>
            </a:extLst>
          </p:cNvPr>
          <p:cNvPicPr>
            <a:picLocks noChangeAspect="1"/>
          </p:cNvPicPr>
          <p:nvPr/>
        </p:nvPicPr>
        <p:blipFill rotWithShape="1">
          <a:blip r:embed="rId3">
            <a:extLst>
              <a:ext uri="{28A0092B-C50C-407E-A947-70E740481C1C}">
                <a14:useLocalDpi xmlns:a14="http://schemas.microsoft.com/office/drawing/2010/main" val="0"/>
              </a:ext>
            </a:extLst>
          </a:blip>
          <a:srcRect l="7739" t="1470" r="27188" b="1"/>
          <a:stretch/>
        </p:blipFill>
        <p:spPr>
          <a:xfrm>
            <a:off x="3523488" y="10"/>
            <a:ext cx="8668512" cy="6857990"/>
          </a:xfrm>
          <a:prstGeom prst="rect">
            <a:avLst/>
          </a:prstGeom>
        </p:spPr>
      </p:pic>
      <p:sp>
        <p:nvSpPr>
          <p:cNvPr id="14" name="Rectangle 13">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文本框 6">
            <a:extLst>
              <a:ext uri="{FF2B5EF4-FFF2-40B4-BE49-F238E27FC236}">
                <a16:creationId xmlns:a16="http://schemas.microsoft.com/office/drawing/2014/main" id="{5EC92759-2F76-4130-9EC1-45EE546A08B7}"/>
              </a:ext>
            </a:extLst>
          </p:cNvPr>
          <p:cNvSpPr txBox="1"/>
          <p:nvPr/>
        </p:nvSpPr>
        <p:spPr>
          <a:xfrm>
            <a:off x="477981" y="1122363"/>
            <a:ext cx="4023360" cy="3204134"/>
          </a:xfrm>
          <a:prstGeom prst="rect">
            <a:avLst/>
          </a:prstGeom>
        </p:spPr>
        <p:txBody>
          <a:bodyPr vert="horz" lIns="91440" tIns="45720" rIns="91440" bIns="45720" rtlCol="0" anchor="b">
            <a:normAutofit/>
            <a:scene3d>
              <a:camera prst="orthographicFront"/>
              <a:lightRig rig="threePt" dir="t"/>
            </a:scene3d>
            <a:sp3d contourW="12700"/>
          </a:bodyPr>
          <a:lstStyle/>
          <a:p>
            <a:pPr>
              <a:lnSpc>
                <a:spcPct val="90000"/>
              </a:lnSpc>
              <a:spcBef>
                <a:spcPct val="0"/>
              </a:spcBef>
              <a:spcAft>
                <a:spcPts val="600"/>
              </a:spcAft>
            </a:pPr>
            <a:r>
              <a:rPr lang="zh-TW" altLang="en-US" sz="4800" b="1">
                <a:solidFill>
                  <a:schemeClr val="bg1"/>
                </a:solidFill>
                <a:effectLst>
                  <a:reflection blurRad="6350" stA="31000" endPos="50000" dist="76200" dir="5400000" sy="-100000" algn="bl" rotWithShape="0"/>
                </a:effectLst>
                <a:latin typeface="+mj-lt"/>
                <a:ea typeface="+mj-ea"/>
                <a:cs typeface="+mj-cs"/>
                <a:sym typeface="FZHei-B01S" panose="02010601030101010101" pitchFamily="2" charset="-122"/>
              </a:rPr>
              <a:t>謝謝觀看！</a:t>
            </a:r>
          </a:p>
        </p:txBody>
      </p:sp>
      <p:sp>
        <p:nvSpPr>
          <p:cNvPr id="16" name="Rectangle 15">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8" name="Rectangle 17">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397764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4810732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a:extLst>
              <a:ext uri="{FF2B5EF4-FFF2-40B4-BE49-F238E27FC236}">
                <a16:creationId xmlns:a16="http://schemas.microsoft.com/office/drawing/2014/main" id="{23AB7ED0-945B-4D2B-8B30-102651C60C61}"/>
              </a:ext>
            </a:extLst>
          </p:cNvPr>
          <p:cNvGrpSpPr/>
          <p:nvPr/>
        </p:nvGrpSpPr>
        <p:grpSpPr>
          <a:xfrm>
            <a:off x="914152" y="570254"/>
            <a:ext cx="3933646" cy="879895"/>
            <a:chOff x="914152" y="570254"/>
            <a:chExt cx="3933646" cy="879895"/>
          </a:xfrm>
        </p:grpSpPr>
        <p:sp>
          <p:nvSpPr>
            <p:cNvPr id="5" name="矩形 4">
              <a:extLst>
                <a:ext uri="{FF2B5EF4-FFF2-40B4-BE49-F238E27FC236}">
                  <a16:creationId xmlns:a16="http://schemas.microsoft.com/office/drawing/2014/main" id="{2131A98D-9471-4CC8-A4DF-49ED0991CBBB}"/>
                </a:ext>
              </a:extLst>
            </p:cNvPr>
            <p:cNvSpPr/>
            <p:nvPr/>
          </p:nvSpPr>
          <p:spPr>
            <a:xfrm>
              <a:off x="914152" y="570254"/>
              <a:ext cx="3933646" cy="879895"/>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6" name="等腰三角形 5">
              <a:extLst>
                <a:ext uri="{FF2B5EF4-FFF2-40B4-BE49-F238E27FC236}">
                  <a16:creationId xmlns:a16="http://schemas.microsoft.com/office/drawing/2014/main" id="{C657DADD-78C0-4AFB-889E-91F544E78893}"/>
                </a:ext>
              </a:extLst>
            </p:cNvPr>
            <p:cNvSpPr/>
            <p:nvPr/>
          </p:nvSpPr>
          <p:spPr>
            <a:xfrm>
              <a:off x="947828" y="1188954"/>
              <a:ext cx="343148" cy="240474"/>
            </a:xfrm>
            <a:prstGeom prst="triangle">
              <a:avLst>
                <a:gd name="adj" fmla="val 0"/>
              </a:avLst>
            </a:prstGeom>
            <a:solidFill>
              <a:schemeClr val="bg1"/>
            </a:solidFill>
            <a:ln w="3810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7" name="等腰三角形 6">
              <a:extLst>
                <a:ext uri="{FF2B5EF4-FFF2-40B4-BE49-F238E27FC236}">
                  <a16:creationId xmlns:a16="http://schemas.microsoft.com/office/drawing/2014/main" id="{59BF8F93-EB7D-47FF-A557-36B12284EF21}"/>
                </a:ext>
              </a:extLst>
            </p:cNvPr>
            <p:cNvSpPr/>
            <p:nvPr/>
          </p:nvSpPr>
          <p:spPr>
            <a:xfrm rot="10800000">
              <a:off x="4470975" y="588013"/>
              <a:ext cx="343148" cy="240474"/>
            </a:xfrm>
            <a:prstGeom prst="triangle">
              <a:avLst>
                <a:gd name="adj" fmla="val 0"/>
              </a:avLst>
            </a:prstGeom>
            <a:solidFill>
              <a:schemeClr val="bg1"/>
            </a:solidFill>
            <a:ln w="38100">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grpSp>
      <p:sp>
        <p:nvSpPr>
          <p:cNvPr id="8" name="矩形 7">
            <a:extLst>
              <a:ext uri="{FF2B5EF4-FFF2-40B4-BE49-F238E27FC236}">
                <a16:creationId xmlns:a16="http://schemas.microsoft.com/office/drawing/2014/main" id="{94829F1E-55F1-4682-ACD7-941EBA506672}"/>
              </a:ext>
            </a:extLst>
          </p:cNvPr>
          <p:cNvSpPr/>
          <p:nvPr/>
        </p:nvSpPr>
        <p:spPr>
          <a:xfrm>
            <a:off x="1189951" y="663708"/>
            <a:ext cx="3382049" cy="762000"/>
          </a:xfrm>
          <a:prstGeom prst="rect">
            <a:avLst/>
          </a:prstGeom>
        </p:spPr>
        <p:txBody>
          <a:bodyPr wrap="square">
            <a:normAutofit/>
          </a:bodyPr>
          <a:lstStyle/>
          <a:p>
            <a:pPr algn="ctr" fontAlgn="t"/>
            <a:r>
              <a:rPr lang="zh-TW" altLang="en-US" sz="4400" b="0" i="0" dirty="0">
                <a:solidFill>
                  <a:schemeClr val="bg1"/>
                </a:solidFill>
                <a:effectLst/>
                <a:latin typeface="Source Han Sans TC"/>
                <a:ea typeface="Source Han Sans TC"/>
                <a:sym typeface="FZHei-B01S" panose="02010601030101010101" pitchFamily="2" charset="-122"/>
              </a:rPr>
              <a:t>目錄</a:t>
            </a:r>
            <a:endParaRPr lang="zh-TW" altLang="zh-TW" sz="4400" b="0" i="0" dirty="0">
              <a:solidFill>
                <a:schemeClr val="bg1"/>
              </a:solidFill>
              <a:effectLst/>
              <a:latin typeface="Source Han Sans TC"/>
              <a:ea typeface="Source Han Sans TC"/>
              <a:sym typeface="FZHei-B01S" panose="02010601030101010101" pitchFamily="2" charset="-122"/>
            </a:endParaRPr>
          </a:p>
        </p:txBody>
      </p:sp>
      <p:grpSp>
        <p:nvGrpSpPr>
          <p:cNvPr id="9" name="组合 8">
            <a:extLst>
              <a:ext uri="{FF2B5EF4-FFF2-40B4-BE49-F238E27FC236}">
                <a16:creationId xmlns:a16="http://schemas.microsoft.com/office/drawing/2014/main" id="{9CEE91E7-677D-4596-B2EC-E08570BC0440}"/>
              </a:ext>
            </a:extLst>
          </p:cNvPr>
          <p:cNvGrpSpPr/>
          <p:nvPr/>
        </p:nvGrpSpPr>
        <p:grpSpPr>
          <a:xfrm>
            <a:off x="1871591" y="2610815"/>
            <a:ext cx="681375" cy="681375"/>
            <a:chOff x="2866816" y="2504421"/>
            <a:chExt cx="943184" cy="943184"/>
          </a:xfrm>
        </p:grpSpPr>
        <p:grpSp>
          <p:nvGrpSpPr>
            <p:cNvPr id="10" name="组合 9">
              <a:extLst>
                <a:ext uri="{FF2B5EF4-FFF2-40B4-BE49-F238E27FC236}">
                  <a16:creationId xmlns:a16="http://schemas.microsoft.com/office/drawing/2014/main" id="{1FE8EA3F-7B1A-49F5-9858-D1513B14B66C}"/>
                </a:ext>
              </a:extLst>
            </p:cNvPr>
            <p:cNvGrpSpPr/>
            <p:nvPr/>
          </p:nvGrpSpPr>
          <p:grpSpPr>
            <a:xfrm>
              <a:off x="2866816" y="2504421"/>
              <a:ext cx="943184" cy="943184"/>
              <a:chOff x="3173998" y="2528145"/>
              <a:chExt cx="638355" cy="638355"/>
            </a:xfrm>
          </p:grpSpPr>
          <p:sp>
            <p:nvSpPr>
              <p:cNvPr id="12" name="矩形 11">
                <a:extLst>
                  <a:ext uri="{FF2B5EF4-FFF2-40B4-BE49-F238E27FC236}">
                    <a16:creationId xmlns:a16="http://schemas.microsoft.com/office/drawing/2014/main" id="{38378C09-FCF7-4195-B0BD-7C74CDCA6244}"/>
                  </a:ext>
                </a:extLst>
              </p:cNvPr>
              <p:cNvSpPr/>
              <p:nvPr/>
            </p:nvSpPr>
            <p:spPr>
              <a:xfrm>
                <a:off x="3173998" y="2528145"/>
                <a:ext cx="638355" cy="638355"/>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13" name="矩形 12">
                <a:extLst>
                  <a:ext uri="{FF2B5EF4-FFF2-40B4-BE49-F238E27FC236}">
                    <a16:creationId xmlns:a16="http://schemas.microsoft.com/office/drawing/2014/main" id="{3C96DF62-D811-4030-9C44-E36B4EDC3C5F}"/>
                  </a:ext>
                </a:extLst>
              </p:cNvPr>
              <p:cNvSpPr/>
              <p:nvPr/>
            </p:nvSpPr>
            <p:spPr>
              <a:xfrm>
                <a:off x="3234823" y="2588970"/>
                <a:ext cx="516704" cy="5167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14" name="矩形 13">
                <a:extLst>
                  <a:ext uri="{FF2B5EF4-FFF2-40B4-BE49-F238E27FC236}">
                    <a16:creationId xmlns:a16="http://schemas.microsoft.com/office/drawing/2014/main" id="{5C081175-D1F0-4974-AFE1-8DA553C769D7}"/>
                  </a:ext>
                </a:extLst>
              </p:cNvPr>
              <p:cNvSpPr/>
              <p:nvPr/>
            </p:nvSpPr>
            <p:spPr>
              <a:xfrm>
                <a:off x="3279524" y="2633671"/>
                <a:ext cx="427302" cy="427302"/>
              </a:xfrm>
              <a:prstGeom prst="rect">
                <a:avLst/>
              </a:prstGeom>
              <a:solidFill>
                <a:srgbClr val="1817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grpSp>
        <p:sp>
          <p:nvSpPr>
            <p:cNvPr id="11" name="矩形 10">
              <a:extLst>
                <a:ext uri="{FF2B5EF4-FFF2-40B4-BE49-F238E27FC236}">
                  <a16:creationId xmlns:a16="http://schemas.microsoft.com/office/drawing/2014/main" id="{E952F2A5-C003-4F2B-8977-5423F56B956C}"/>
                </a:ext>
              </a:extLst>
            </p:cNvPr>
            <p:cNvSpPr/>
            <p:nvPr/>
          </p:nvSpPr>
          <p:spPr>
            <a:xfrm>
              <a:off x="2976621" y="2611817"/>
              <a:ext cx="723575" cy="809467"/>
            </a:xfrm>
            <a:prstGeom prst="rect">
              <a:avLst/>
            </a:prstGeom>
          </p:spPr>
          <p:txBody>
            <a:bodyPr wrap="square">
              <a:normAutofit/>
            </a:bodyPr>
            <a:lstStyle/>
            <a:p>
              <a:pPr algn="ctr" fontAlgn="t"/>
              <a:r>
                <a:rPr lang="zh-TW" altLang="zh-TW" sz="3200" b="0" i="0">
                  <a:solidFill>
                    <a:schemeClr val="bg1"/>
                  </a:solidFill>
                  <a:effectLst/>
                  <a:latin typeface="Source Han Sans TC"/>
                  <a:ea typeface="Source Han Sans TC"/>
                  <a:sym typeface="FZHei-B01S" panose="02010601030101010101" pitchFamily="2" charset="-122"/>
                </a:rPr>
                <a:t>1</a:t>
              </a:r>
            </a:p>
          </p:txBody>
        </p:sp>
      </p:grpSp>
      <p:sp>
        <p:nvSpPr>
          <p:cNvPr id="15" name="矩形 14">
            <a:extLst>
              <a:ext uri="{FF2B5EF4-FFF2-40B4-BE49-F238E27FC236}">
                <a16:creationId xmlns:a16="http://schemas.microsoft.com/office/drawing/2014/main" id="{78DF4761-E92E-4F1B-9FA5-C3FE11B0485D}"/>
              </a:ext>
            </a:extLst>
          </p:cNvPr>
          <p:cNvSpPr/>
          <p:nvPr/>
        </p:nvSpPr>
        <p:spPr>
          <a:xfrm>
            <a:off x="2617891" y="2474103"/>
            <a:ext cx="2647493" cy="831190"/>
          </a:xfrm>
          <a:prstGeom prst="rect">
            <a:avLst/>
          </a:prstGeom>
        </p:spPr>
        <p:txBody>
          <a:bodyPr wrap="none">
            <a:normAutofit/>
          </a:bodyPr>
          <a:lstStyle/>
          <a:p>
            <a:pPr fontAlgn="t"/>
            <a:r>
              <a:rPr lang="zh-TW" altLang="en-US" sz="4800" dirty="0">
                <a:solidFill>
                  <a:schemeClr val="bg2">
                    <a:lumMod val="10000"/>
                  </a:schemeClr>
                </a:solidFill>
                <a:latin typeface="Source Han Sans TC"/>
                <a:ea typeface="FZHei-B01S" panose="02010601030101010101" pitchFamily="2" charset="-122"/>
                <a:sym typeface="FZHei-B01S" panose="02010601030101010101" pitchFamily="2" charset="-122"/>
              </a:rPr>
              <a:t>製作過程</a:t>
            </a:r>
            <a:endParaRPr lang="en-US" altLang="zh-CN" sz="4800" dirty="0">
              <a:solidFill>
                <a:schemeClr val="bg2">
                  <a:lumMod val="10000"/>
                </a:schemeClr>
              </a:solidFill>
              <a:latin typeface="FZHei-B01S" panose="02010601030101010101" pitchFamily="2" charset="-122"/>
              <a:ea typeface="FZHei-B01S" panose="02010601030101010101" pitchFamily="2" charset="-122"/>
              <a:sym typeface="FZHei-B01S" panose="02010601030101010101" pitchFamily="2" charset="-122"/>
            </a:endParaRPr>
          </a:p>
        </p:txBody>
      </p:sp>
      <p:grpSp>
        <p:nvGrpSpPr>
          <p:cNvPr id="16" name="组合 15">
            <a:extLst>
              <a:ext uri="{FF2B5EF4-FFF2-40B4-BE49-F238E27FC236}">
                <a16:creationId xmlns:a16="http://schemas.microsoft.com/office/drawing/2014/main" id="{50645DA0-5A55-48CC-B7EC-BA208FD7DBC7}"/>
              </a:ext>
            </a:extLst>
          </p:cNvPr>
          <p:cNvGrpSpPr/>
          <p:nvPr/>
        </p:nvGrpSpPr>
        <p:grpSpPr>
          <a:xfrm>
            <a:off x="1871591" y="4163570"/>
            <a:ext cx="681375" cy="681375"/>
            <a:chOff x="2866816" y="2504421"/>
            <a:chExt cx="943184" cy="943184"/>
          </a:xfrm>
        </p:grpSpPr>
        <p:grpSp>
          <p:nvGrpSpPr>
            <p:cNvPr id="17" name="组合 16">
              <a:extLst>
                <a:ext uri="{FF2B5EF4-FFF2-40B4-BE49-F238E27FC236}">
                  <a16:creationId xmlns:a16="http://schemas.microsoft.com/office/drawing/2014/main" id="{07C195BA-4B10-44B8-8954-FCA08D848BD7}"/>
                </a:ext>
              </a:extLst>
            </p:cNvPr>
            <p:cNvGrpSpPr/>
            <p:nvPr/>
          </p:nvGrpSpPr>
          <p:grpSpPr>
            <a:xfrm>
              <a:off x="2866816" y="2504421"/>
              <a:ext cx="943184" cy="943184"/>
              <a:chOff x="3173998" y="2528145"/>
              <a:chExt cx="638355" cy="638355"/>
            </a:xfrm>
          </p:grpSpPr>
          <p:sp>
            <p:nvSpPr>
              <p:cNvPr id="19" name="矩形 18">
                <a:extLst>
                  <a:ext uri="{FF2B5EF4-FFF2-40B4-BE49-F238E27FC236}">
                    <a16:creationId xmlns:a16="http://schemas.microsoft.com/office/drawing/2014/main" id="{0030FE8D-CC3A-4495-AD7C-133A87250D26}"/>
                  </a:ext>
                </a:extLst>
              </p:cNvPr>
              <p:cNvSpPr/>
              <p:nvPr/>
            </p:nvSpPr>
            <p:spPr>
              <a:xfrm>
                <a:off x="3173998" y="2528145"/>
                <a:ext cx="638355" cy="638355"/>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20" name="矩形 19">
                <a:extLst>
                  <a:ext uri="{FF2B5EF4-FFF2-40B4-BE49-F238E27FC236}">
                    <a16:creationId xmlns:a16="http://schemas.microsoft.com/office/drawing/2014/main" id="{82B62307-E403-4A96-A8FA-027F62AAD002}"/>
                  </a:ext>
                </a:extLst>
              </p:cNvPr>
              <p:cNvSpPr/>
              <p:nvPr/>
            </p:nvSpPr>
            <p:spPr>
              <a:xfrm>
                <a:off x="3234823" y="2588970"/>
                <a:ext cx="516704" cy="5167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21" name="矩形 20">
                <a:extLst>
                  <a:ext uri="{FF2B5EF4-FFF2-40B4-BE49-F238E27FC236}">
                    <a16:creationId xmlns:a16="http://schemas.microsoft.com/office/drawing/2014/main" id="{1052B5F5-1A30-4C0A-B38B-BE0893E8D3FD}"/>
                  </a:ext>
                </a:extLst>
              </p:cNvPr>
              <p:cNvSpPr/>
              <p:nvPr/>
            </p:nvSpPr>
            <p:spPr>
              <a:xfrm>
                <a:off x="3279524" y="2633671"/>
                <a:ext cx="427302" cy="427302"/>
              </a:xfrm>
              <a:prstGeom prst="rect">
                <a:avLst/>
              </a:prstGeom>
              <a:solidFill>
                <a:srgbClr val="1817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grpSp>
        <p:sp>
          <p:nvSpPr>
            <p:cNvPr id="18" name="矩形 17">
              <a:extLst>
                <a:ext uri="{FF2B5EF4-FFF2-40B4-BE49-F238E27FC236}">
                  <a16:creationId xmlns:a16="http://schemas.microsoft.com/office/drawing/2014/main" id="{4AC12683-5B75-4FA4-996C-0380AB800528}"/>
                </a:ext>
              </a:extLst>
            </p:cNvPr>
            <p:cNvSpPr/>
            <p:nvPr/>
          </p:nvSpPr>
          <p:spPr>
            <a:xfrm>
              <a:off x="2976621" y="2611817"/>
              <a:ext cx="723575" cy="809467"/>
            </a:xfrm>
            <a:prstGeom prst="rect">
              <a:avLst/>
            </a:prstGeom>
          </p:spPr>
          <p:txBody>
            <a:bodyPr wrap="square">
              <a:normAutofit/>
            </a:bodyPr>
            <a:lstStyle/>
            <a:p>
              <a:pPr algn="ctr" fontAlgn="t"/>
              <a:r>
                <a:rPr lang="zh-TW" altLang="zh-TW" sz="3200" dirty="0">
                  <a:solidFill>
                    <a:schemeClr val="bg1"/>
                  </a:solidFill>
                  <a:latin typeface="Source Han Sans TC"/>
                  <a:ea typeface="Source Han Sans TC"/>
                  <a:sym typeface="FZHei-B01S" panose="02010601030101010101" pitchFamily="2" charset="-122"/>
                </a:rPr>
                <a:t>3</a:t>
              </a:r>
              <a:endParaRPr lang="en-US" altLang="zh-CN" sz="3200" b="0" i="0" dirty="0">
                <a:solidFill>
                  <a:schemeClr val="bg1"/>
                </a:solidFill>
                <a:effectLst/>
                <a:latin typeface="思源黑体 CN Medium" panose="020B0600000000000000" pitchFamily="34" charset="-122"/>
                <a:ea typeface="FZHei-B01S" panose="02010601030101010101" pitchFamily="2" charset="-122"/>
                <a:sym typeface="FZHei-B01S" panose="02010601030101010101" pitchFamily="2" charset="-122"/>
              </a:endParaRPr>
            </a:p>
          </p:txBody>
        </p:sp>
      </p:grpSp>
      <p:sp>
        <p:nvSpPr>
          <p:cNvPr id="22" name="矩形 21">
            <a:extLst>
              <a:ext uri="{FF2B5EF4-FFF2-40B4-BE49-F238E27FC236}">
                <a16:creationId xmlns:a16="http://schemas.microsoft.com/office/drawing/2014/main" id="{54ECA5B3-DBC8-4FEE-B303-FE824F686AFF}"/>
              </a:ext>
            </a:extLst>
          </p:cNvPr>
          <p:cNvSpPr/>
          <p:nvPr/>
        </p:nvSpPr>
        <p:spPr>
          <a:xfrm>
            <a:off x="2617891" y="4026858"/>
            <a:ext cx="2647493" cy="831190"/>
          </a:xfrm>
          <a:prstGeom prst="rect">
            <a:avLst/>
          </a:prstGeom>
        </p:spPr>
        <p:txBody>
          <a:bodyPr wrap="none">
            <a:normAutofit/>
          </a:bodyPr>
          <a:lstStyle/>
          <a:p>
            <a:pPr fontAlgn="t"/>
            <a:r>
              <a:rPr lang="zh-TW" altLang="en-US" sz="4800" dirty="0">
                <a:solidFill>
                  <a:schemeClr val="bg2">
                    <a:lumMod val="10000"/>
                  </a:schemeClr>
                </a:solidFill>
                <a:latin typeface="Source Han Sans TC"/>
                <a:ea typeface="FZHei-B01S" panose="02010601030101010101" pitchFamily="2" charset="-122"/>
                <a:sym typeface="FZHei-B01S" panose="02010601030101010101" pitchFamily="2" charset="-122"/>
              </a:rPr>
              <a:t>時間排程</a:t>
            </a:r>
            <a:endParaRPr lang="en-US" altLang="zh-CN" sz="4800" dirty="0">
              <a:solidFill>
                <a:schemeClr val="bg2">
                  <a:lumMod val="10000"/>
                </a:schemeClr>
              </a:solidFill>
              <a:latin typeface="FZHei-B01S" panose="02010601030101010101" pitchFamily="2" charset="-122"/>
              <a:ea typeface="FZHei-B01S" panose="02010601030101010101" pitchFamily="2" charset="-122"/>
              <a:sym typeface="FZHei-B01S" panose="02010601030101010101" pitchFamily="2" charset="-122"/>
            </a:endParaRPr>
          </a:p>
        </p:txBody>
      </p:sp>
      <p:grpSp>
        <p:nvGrpSpPr>
          <p:cNvPr id="23" name="组合 22">
            <a:extLst>
              <a:ext uri="{FF2B5EF4-FFF2-40B4-BE49-F238E27FC236}">
                <a16:creationId xmlns:a16="http://schemas.microsoft.com/office/drawing/2014/main" id="{93B2CD43-4436-4594-A249-73B477BD4866}"/>
              </a:ext>
            </a:extLst>
          </p:cNvPr>
          <p:cNvGrpSpPr/>
          <p:nvPr/>
        </p:nvGrpSpPr>
        <p:grpSpPr>
          <a:xfrm>
            <a:off x="6616120" y="2610815"/>
            <a:ext cx="681375" cy="681375"/>
            <a:chOff x="2866816" y="2504421"/>
            <a:chExt cx="943184" cy="943184"/>
          </a:xfrm>
        </p:grpSpPr>
        <p:grpSp>
          <p:nvGrpSpPr>
            <p:cNvPr id="24" name="组合 23">
              <a:extLst>
                <a:ext uri="{FF2B5EF4-FFF2-40B4-BE49-F238E27FC236}">
                  <a16:creationId xmlns:a16="http://schemas.microsoft.com/office/drawing/2014/main" id="{CAA3CE39-82AB-489C-8C3E-DE192DACBCD1}"/>
                </a:ext>
              </a:extLst>
            </p:cNvPr>
            <p:cNvGrpSpPr/>
            <p:nvPr/>
          </p:nvGrpSpPr>
          <p:grpSpPr>
            <a:xfrm>
              <a:off x="2866816" y="2504421"/>
              <a:ext cx="943184" cy="943184"/>
              <a:chOff x="3173998" y="2528145"/>
              <a:chExt cx="638355" cy="638355"/>
            </a:xfrm>
          </p:grpSpPr>
          <p:sp>
            <p:nvSpPr>
              <p:cNvPr id="26" name="矩形 25">
                <a:extLst>
                  <a:ext uri="{FF2B5EF4-FFF2-40B4-BE49-F238E27FC236}">
                    <a16:creationId xmlns:a16="http://schemas.microsoft.com/office/drawing/2014/main" id="{8AE87FB7-68D2-4E38-B69B-A3D7F4A1C4BB}"/>
                  </a:ext>
                </a:extLst>
              </p:cNvPr>
              <p:cNvSpPr/>
              <p:nvPr/>
            </p:nvSpPr>
            <p:spPr>
              <a:xfrm>
                <a:off x="3173998" y="2528145"/>
                <a:ext cx="638355" cy="638355"/>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27" name="矩形 26">
                <a:extLst>
                  <a:ext uri="{FF2B5EF4-FFF2-40B4-BE49-F238E27FC236}">
                    <a16:creationId xmlns:a16="http://schemas.microsoft.com/office/drawing/2014/main" id="{E20FDE97-E77F-4D99-9B47-10E14C913355}"/>
                  </a:ext>
                </a:extLst>
              </p:cNvPr>
              <p:cNvSpPr/>
              <p:nvPr/>
            </p:nvSpPr>
            <p:spPr>
              <a:xfrm>
                <a:off x="3234823" y="2588970"/>
                <a:ext cx="516704" cy="5167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28" name="矩形 27">
                <a:extLst>
                  <a:ext uri="{FF2B5EF4-FFF2-40B4-BE49-F238E27FC236}">
                    <a16:creationId xmlns:a16="http://schemas.microsoft.com/office/drawing/2014/main" id="{BF070E32-482D-4ABE-83F8-8566A0167BFC}"/>
                  </a:ext>
                </a:extLst>
              </p:cNvPr>
              <p:cNvSpPr/>
              <p:nvPr/>
            </p:nvSpPr>
            <p:spPr>
              <a:xfrm>
                <a:off x="3279524" y="2633671"/>
                <a:ext cx="427302" cy="427302"/>
              </a:xfrm>
              <a:prstGeom prst="rect">
                <a:avLst/>
              </a:prstGeom>
              <a:solidFill>
                <a:srgbClr val="1817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grpSp>
        <p:sp>
          <p:nvSpPr>
            <p:cNvPr id="25" name="矩形 24">
              <a:extLst>
                <a:ext uri="{FF2B5EF4-FFF2-40B4-BE49-F238E27FC236}">
                  <a16:creationId xmlns:a16="http://schemas.microsoft.com/office/drawing/2014/main" id="{D88AC6B0-7118-45EF-BAD9-D092F3D3429D}"/>
                </a:ext>
              </a:extLst>
            </p:cNvPr>
            <p:cNvSpPr/>
            <p:nvPr/>
          </p:nvSpPr>
          <p:spPr>
            <a:xfrm>
              <a:off x="2976621" y="2611817"/>
              <a:ext cx="723575" cy="809467"/>
            </a:xfrm>
            <a:prstGeom prst="rect">
              <a:avLst/>
            </a:prstGeom>
          </p:spPr>
          <p:txBody>
            <a:bodyPr wrap="square">
              <a:normAutofit/>
            </a:bodyPr>
            <a:lstStyle/>
            <a:p>
              <a:pPr algn="ctr" fontAlgn="t"/>
              <a:r>
                <a:rPr lang="zh-TW" altLang="zh-TW" sz="3200">
                  <a:solidFill>
                    <a:schemeClr val="bg1"/>
                  </a:solidFill>
                  <a:latin typeface="Source Han Sans TC"/>
                  <a:ea typeface="Source Han Sans TC"/>
                  <a:sym typeface="FZHei-B01S" panose="02010601030101010101" pitchFamily="2" charset="-122"/>
                </a:rPr>
                <a:t>2</a:t>
              </a:r>
              <a:endParaRPr lang="en-US" altLang="zh-CN" sz="3200" b="0" i="0">
                <a:solidFill>
                  <a:schemeClr val="bg1"/>
                </a:solidFill>
                <a:effectLst/>
                <a:latin typeface="思源黑体 CN Medium" panose="020B0600000000000000" pitchFamily="34" charset="-122"/>
                <a:ea typeface="FZHei-B01S" panose="02010601030101010101" pitchFamily="2" charset="-122"/>
                <a:sym typeface="FZHei-B01S" panose="02010601030101010101" pitchFamily="2" charset="-122"/>
              </a:endParaRPr>
            </a:p>
          </p:txBody>
        </p:sp>
      </p:grpSp>
      <p:sp>
        <p:nvSpPr>
          <p:cNvPr id="29" name="矩形 28">
            <a:extLst>
              <a:ext uri="{FF2B5EF4-FFF2-40B4-BE49-F238E27FC236}">
                <a16:creationId xmlns:a16="http://schemas.microsoft.com/office/drawing/2014/main" id="{CD54C6B9-54F0-45FE-8A23-2E43CDCE32EB}"/>
              </a:ext>
            </a:extLst>
          </p:cNvPr>
          <p:cNvSpPr/>
          <p:nvPr/>
        </p:nvSpPr>
        <p:spPr>
          <a:xfrm>
            <a:off x="7362418" y="2474103"/>
            <a:ext cx="2647493" cy="831190"/>
          </a:xfrm>
          <a:prstGeom prst="rect">
            <a:avLst/>
          </a:prstGeom>
        </p:spPr>
        <p:txBody>
          <a:bodyPr wrap="none">
            <a:normAutofit/>
          </a:bodyPr>
          <a:lstStyle/>
          <a:p>
            <a:pPr fontAlgn="t"/>
            <a:r>
              <a:rPr lang="zh-CN" altLang="en-US" sz="4800" dirty="0">
                <a:solidFill>
                  <a:schemeClr val="bg2">
                    <a:lumMod val="10000"/>
                  </a:schemeClr>
                </a:solidFill>
                <a:latin typeface="Source Han Sans TC"/>
                <a:ea typeface="FZHei-B01S" panose="02010601030101010101" pitchFamily="2" charset="-122"/>
                <a:sym typeface="FZHei-B01S" panose="02010601030101010101" pitchFamily="2" charset="-122"/>
              </a:rPr>
              <a:t>網頁展示</a:t>
            </a:r>
            <a:endParaRPr lang="en-US" altLang="zh-CN" sz="4800" dirty="0">
              <a:solidFill>
                <a:schemeClr val="bg2">
                  <a:lumMod val="10000"/>
                </a:schemeClr>
              </a:solidFill>
              <a:latin typeface="FZHei-B01S" panose="02010601030101010101" pitchFamily="2" charset="-122"/>
              <a:ea typeface="FZHei-B01S" panose="02010601030101010101" pitchFamily="2" charset="-122"/>
              <a:sym typeface="FZHei-B01S" panose="02010601030101010101" pitchFamily="2" charset="-122"/>
            </a:endParaRPr>
          </a:p>
        </p:txBody>
      </p:sp>
      <p:grpSp>
        <p:nvGrpSpPr>
          <p:cNvPr id="30" name="组合 29">
            <a:extLst>
              <a:ext uri="{FF2B5EF4-FFF2-40B4-BE49-F238E27FC236}">
                <a16:creationId xmlns:a16="http://schemas.microsoft.com/office/drawing/2014/main" id="{E75EF6BE-CE29-45D5-BE23-C35655F3F519}"/>
              </a:ext>
            </a:extLst>
          </p:cNvPr>
          <p:cNvGrpSpPr/>
          <p:nvPr/>
        </p:nvGrpSpPr>
        <p:grpSpPr>
          <a:xfrm>
            <a:off x="6616120" y="4163570"/>
            <a:ext cx="681375" cy="681375"/>
            <a:chOff x="2866816" y="2504421"/>
            <a:chExt cx="943184" cy="943184"/>
          </a:xfrm>
        </p:grpSpPr>
        <p:grpSp>
          <p:nvGrpSpPr>
            <p:cNvPr id="31" name="组合 30">
              <a:extLst>
                <a:ext uri="{FF2B5EF4-FFF2-40B4-BE49-F238E27FC236}">
                  <a16:creationId xmlns:a16="http://schemas.microsoft.com/office/drawing/2014/main" id="{CEFAEF38-B4F2-4768-9F9C-9C9F6C93B030}"/>
                </a:ext>
              </a:extLst>
            </p:cNvPr>
            <p:cNvGrpSpPr/>
            <p:nvPr/>
          </p:nvGrpSpPr>
          <p:grpSpPr>
            <a:xfrm>
              <a:off x="2866816" y="2504421"/>
              <a:ext cx="943184" cy="943184"/>
              <a:chOff x="3173998" y="2528145"/>
              <a:chExt cx="638355" cy="638355"/>
            </a:xfrm>
          </p:grpSpPr>
          <p:sp>
            <p:nvSpPr>
              <p:cNvPr id="33" name="矩形 32">
                <a:extLst>
                  <a:ext uri="{FF2B5EF4-FFF2-40B4-BE49-F238E27FC236}">
                    <a16:creationId xmlns:a16="http://schemas.microsoft.com/office/drawing/2014/main" id="{1BF4760D-C7B8-445F-94DD-5C6D8F552204}"/>
                  </a:ext>
                </a:extLst>
              </p:cNvPr>
              <p:cNvSpPr/>
              <p:nvPr/>
            </p:nvSpPr>
            <p:spPr>
              <a:xfrm>
                <a:off x="3173998" y="2528145"/>
                <a:ext cx="638355" cy="638355"/>
              </a:xfrm>
              <a:prstGeom prst="rect">
                <a:avLst/>
              </a:prstGeom>
              <a:solidFill>
                <a:schemeClr val="bg2">
                  <a:lumMod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34" name="矩形 33">
                <a:extLst>
                  <a:ext uri="{FF2B5EF4-FFF2-40B4-BE49-F238E27FC236}">
                    <a16:creationId xmlns:a16="http://schemas.microsoft.com/office/drawing/2014/main" id="{ADA88104-06C7-49B6-8793-0CD50B39B68C}"/>
                  </a:ext>
                </a:extLst>
              </p:cNvPr>
              <p:cNvSpPr/>
              <p:nvPr/>
            </p:nvSpPr>
            <p:spPr>
              <a:xfrm>
                <a:off x="3234823" y="2588970"/>
                <a:ext cx="516704" cy="51670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35" name="矩形 34">
                <a:extLst>
                  <a:ext uri="{FF2B5EF4-FFF2-40B4-BE49-F238E27FC236}">
                    <a16:creationId xmlns:a16="http://schemas.microsoft.com/office/drawing/2014/main" id="{7D11B0DD-F10C-4280-B2CB-CA5F203466DC}"/>
                  </a:ext>
                </a:extLst>
              </p:cNvPr>
              <p:cNvSpPr/>
              <p:nvPr/>
            </p:nvSpPr>
            <p:spPr>
              <a:xfrm>
                <a:off x="3279524" y="2633671"/>
                <a:ext cx="427302" cy="427302"/>
              </a:xfrm>
              <a:prstGeom prst="rect">
                <a:avLst/>
              </a:prstGeom>
              <a:solidFill>
                <a:srgbClr val="18171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Medium" panose="020B0600000000000000" pitchFamily="34" charset="-122"/>
                  <a:ea typeface="FZHei-B01S" panose="02010601030101010101" pitchFamily="2" charset="-122"/>
                  <a:sym typeface="FZHei-B01S" panose="02010601030101010101" pitchFamily="2" charset="-122"/>
                </a:endParaRPr>
              </a:p>
            </p:txBody>
          </p:sp>
        </p:grpSp>
        <p:sp>
          <p:nvSpPr>
            <p:cNvPr id="32" name="矩形 31">
              <a:extLst>
                <a:ext uri="{FF2B5EF4-FFF2-40B4-BE49-F238E27FC236}">
                  <a16:creationId xmlns:a16="http://schemas.microsoft.com/office/drawing/2014/main" id="{89EFAF55-1A4C-446A-BE09-B8EE86F6002C}"/>
                </a:ext>
              </a:extLst>
            </p:cNvPr>
            <p:cNvSpPr/>
            <p:nvPr/>
          </p:nvSpPr>
          <p:spPr>
            <a:xfrm>
              <a:off x="2976621" y="2611817"/>
              <a:ext cx="723575" cy="809467"/>
            </a:xfrm>
            <a:prstGeom prst="rect">
              <a:avLst/>
            </a:prstGeom>
          </p:spPr>
          <p:txBody>
            <a:bodyPr wrap="square">
              <a:normAutofit/>
            </a:bodyPr>
            <a:lstStyle/>
            <a:p>
              <a:pPr algn="ctr" fontAlgn="t"/>
              <a:r>
                <a:rPr lang="zh-TW" altLang="zh-TW" sz="3200">
                  <a:solidFill>
                    <a:schemeClr val="bg1"/>
                  </a:solidFill>
                  <a:latin typeface="Source Han Sans TC"/>
                  <a:ea typeface="Source Han Sans TC"/>
                  <a:sym typeface="FZHei-B01S" panose="02010601030101010101" pitchFamily="2" charset="-122"/>
                </a:rPr>
                <a:t>4</a:t>
              </a:r>
              <a:endParaRPr lang="en-US" altLang="zh-CN" sz="3200" b="0" i="0">
                <a:solidFill>
                  <a:schemeClr val="bg1"/>
                </a:solidFill>
                <a:effectLst/>
                <a:latin typeface="思源黑体 CN Medium" panose="020B0600000000000000" pitchFamily="34" charset="-122"/>
                <a:ea typeface="FZHei-B01S" panose="02010601030101010101" pitchFamily="2" charset="-122"/>
                <a:sym typeface="FZHei-B01S" panose="02010601030101010101" pitchFamily="2" charset="-122"/>
              </a:endParaRPr>
            </a:p>
          </p:txBody>
        </p:sp>
      </p:grpSp>
      <p:sp>
        <p:nvSpPr>
          <p:cNvPr id="36" name="矩形 35">
            <a:extLst>
              <a:ext uri="{FF2B5EF4-FFF2-40B4-BE49-F238E27FC236}">
                <a16:creationId xmlns:a16="http://schemas.microsoft.com/office/drawing/2014/main" id="{D2743EEE-E315-403C-B0E3-BA98DB929911}"/>
              </a:ext>
            </a:extLst>
          </p:cNvPr>
          <p:cNvSpPr/>
          <p:nvPr/>
        </p:nvSpPr>
        <p:spPr>
          <a:xfrm>
            <a:off x="7362418" y="4026858"/>
            <a:ext cx="2647493" cy="831190"/>
          </a:xfrm>
          <a:prstGeom prst="rect">
            <a:avLst/>
          </a:prstGeom>
        </p:spPr>
        <p:txBody>
          <a:bodyPr wrap="none">
            <a:normAutofit/>
          </a:bodyPr>
          <a:lstStyle/>
          <a:p>
            <a:pPr fontAlgn="t"/>
            <a:r>
              <a:rPr lang="zh-TW" altLang="en-US" sz="4800" dirty="0">
                <a:solidFill>
                  <a:schemeClr val="bg2">
                    <a:lumMod val="10000"/>
                  </a:schemeClr>
                </a:solidFill>
                <a:latin typeface="Source Han Sans TC"/>
                <a:ea typeface="FZHei-B01S" panose="02010601030101010101" pitchFamily="2" charset="-122"/>
                <a:sym typeface="FZHei-B01S" panose="02010601030101010101" pitchFamily="2" charset="-122"/>
              </a:rPr>
              <a:t>心得</a:t>
            </a:r>
            <a:endParaRPr lang="en-US" altLang="zh-CN" sz="4800" dirty="0">
              <a:solidFill>
                <a:schemeClr val="bg2">
                  <a:lumMod val="10000"/>
                </a:schemeClr>
              </a:solidFill>
              <a:latin typeface="FZHei-B01S" panose="02010601030101010101" pitchFamily="2" charset="-122"/>
              <a:ea typeface="FZHei-B01S" panose="02010601030101010101" pitchFamily="2" charset="-122"/>
              <a:sym typeface="FZHei-B01S" panose="02010601030101010101" pitchFamily="2" charset="-122"/>
            </a:endParaRPr>
          </a:p>
        </p:txBody>
      </p:sp>
    </p:spTree>
    <p:extLst>
      <p:ext uri="{BB962C8B-B14F-4D97-AF65-F5344CB8AC3E}">
        <p14:creationId xmlns:p14="http://schemas.microsoft.com/office/powerpoint/2010/main" val="30564488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par>
                                <p:cTn id="8" presetID="42" presetClass="entr" presetSubtype="0" fill="hold" nodeType="withEffect">
                                  <p:stCondLst>
                                    <p:cond delay="40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1000"/>
                                        <p:tgtEl>
                                          <p:spTgt spid="9"/>
                                        </p:tgtEl>
                                      </p:cBhvr>
                                    </p:animEffect>
                                    <p:anim calcmode="lin" valueType="num">
                                      <p:cBhvr>
                                        <p:cTn id="11" dur="1000" fill="hold"/>
                                        <p:tgtEl>
                                          <p:spTgt spid="9"/>
                                        </p:tgtEl>
                                        <p:attrNameLst>
                                          <p:attrName>ppt_x</p:attrName>
                                        </p:attrNameLst>
                                      </p:cBhvr>
                                      <p:tavLst>
                                        <p:tav tm="0">
                                          <p:val>
                                            <p:strVal val="#ppt_x"/>
                                          </p:val>
                                        </p:tav>
                                        <p:tav tm="100000">
                                          <p:val>
                                            <p:strVal val="#ppt_x"/>
                                          </p:val>
                                        </p:tav>
                                      </p:tavLst>
                                    </p:anim>
                                    <p:anim calcmode="lin" valueType="num">
                                      <p:cBhvr>
                                        <p:cTn id="12" dur="1000" fill="hold"/>
                                        <p:tgtEl>
                                          <p:spTgt spid="9"/>
                                        </p:tgtEl>
                                        <p:attrNameLst>
                                          <p:attrName>ppt_y</p:attrName>
                                        </p:attrNameLst>
                                      </p:cBhvr>
                                      <p:tavLst>
                                        <p:tav tm="0">
                                          <p:val>
                                            <p:strVal val="#ppt_y+.1"/>
                                          </p:val>
                                        </p:tav>
                                        <p:tav tm="100000">
                                          <p:val>
                                            <p:strVal val="#ppt_y"/>
                                          </p:val>
                                        </p:tav>
                                      </p:tavLst>
                                    </p:anim>
                                  </p:childTnLst>
                                </p:cTn>
                              </p:par>
                              <p:par>
                                <p:cTn id="13" presetID="42" presetClass="entr" presetSubtype="0" fill="hold" grpId="0" nodeType="withEffect">
                                  <p:stCondLst>
                                    <p:cond delay="130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1000"/>
                                        <p:tgtEl>
                                          <p:spTgt spid="15"/>
                                        </p:tgtEl>
                                      </p:cBhvr>
                                    </p:animEffect>
                                    <p:anim calcmode="lin" valueType="num">
                                      <p:cBhvr>
                                        <p:cTn id="16" dur="1000" fill="hold"/>
                                        <p:tgtEl>
                                          <p:spTgt spid="15"/>
                                        </p:tgtEl>
                                        <p:attrNameLst>
                                          <p:attrName>ppt_x</p:attrName>
                                        </p:attrNameLst>
                                      </p:cBhvr>
                                      <p:tavLst>
                                        <p:tav tm="0">
                                          <p:val>
                                            <p:strVal val="#ppt_x"/>
                                          </p:val>
                                        </p:tav>
                                        <p:tav tm="100000">
                                          <p:val>
                                            <p:strVal val="#ppt_x"/>
                                          </p:val>
                                        </p:tav>
                                      </p:tavLst>
                                    </p:anim>
                                    <p:anim calcmode="lin" valueType="num">
                                      <p:cBhvr>
                                        <p:cTn id="17" dur="1000" fill="hold"/>
                                        <p:tgtEl>
                                          <p:spTgt spid="15"/>
                                        </p:tgtEl>
                                        <p:attrNameLst>
                                          <p:attrName>ppt_y</p:attrName>
                                        </p:attrNameLst>
                                      </p:cBhvr>
                                      <p:tavLst>
                                        <p:tav tm="0">
                                          <p:val>
                                            <p:strVal val="#ppt_y+.1"/>
                                          </p:val>
                                        </p:tav>
                                        <p:tav tm="100000">
                                          <p:val>
                                            <p:strVal val="#ppt_y"/>
                                          </p:val>
                                        </p:tav>
                                      </p:tavLst>
                                    </p:anim>
                                  </p:childTnLst>
                                </p:cTn>
                              </p:par>
                              <p:par>
                                <p:cTn id="18" presetID="42" presetClass="entr" presetSubtype="0" fill="hold" nodeType="withEffect">
                                  <p:stCondLst>
                                    <p:cond delay="2200"/>
                                  </p:stCondLst>
                                  <p:childTnLst>
                                    <p:set>
                                      <p:cBhvr>
                                        <p:cTn id="19" dur="1" fill="hold">
                                          <p:stCondLst>
                                            <p:cond delay="0"/>
                                          </p:stCondLst>
                                        </p:cTn>
                                        <p:tgtEl>
                                          <p:spTgt spid="23"/>
                                        </p:tgtEl>
                                        <p:attrNameLst>
                                          <p:attrName>style.visibility</p:attrName>
                                        </p:attrNameLst>
                                      </p:cBhvr>
                                      <p:to>
                                        <p:strVal val="visible"/>
                                      </p:to>
                                    </p:set>
                                    <p:animEffect transition="in" filter="fade">
                                      <p:cBhvr>
                                        <p:cTn id="20" dur="1000"/>
                                        <p:tgtEl>
                                          <p:spTgt spid="23"/>
                                        </p:tgtEl>
                                      </p:cBhvr>
                                    </p:animEffect>
                                    <p:anim calcmode="lin" valueType="num">
                                      <p:cBhvr>
                                        <p:cTn id="21" dur="1000" fill="hold"/>
                                        <p:tgtEl>
                                          <p:spTgt spid="23"/>
                                        </p:tgtEl>
                                        <p:attrNameLst>
                                          <p:attrName>ppt_x</p:attrName>
                                        </p:attrNameLst>
                                      </p:cBhvr>
                                      <p:tavLst>
                                        <p:tav tm="0">
                                          <p:val>
                                            <p:strVal val="#ppt_x"/>
                                          </p:val>
                                        </p:tav>
                                        <p:tav tm="100000">
                                          <p:val>
                                            <p:strVal val="#ppt_x"/>
                                          </p:val>
                                        </p:tav>
                                      </p:tavLst>
                                    </p:anim>
                                    <p:anim calcmode="lin" valueType="num">
                                      <p:cBhvr>
                                        <p:cTn id="22" dur="1000" fill="hold"/>
                                        <p:tgtEl>
                                          <p:spTgt spid="23"/>
                                        </p:tgtEl>
                                        <p:attrNameLst>
                                          <p:attrName>ppt_y</p:attrName>
                                        </p:attrNameLst>
                                      </p:cBhvr>
                                      <p:tavLst>
                                        <p:tav tm="0">
                                          <p:val>
                                            <p:strVal val="#ppt_y+.1"/>
                                          </p:val>
                                        </p:tav>
                                        <p:tav tm="100000">
                                          <p:val>
                                            <p:strVal val="#ppt_y"/>
                                          </p:val>
                                        </p:tav>
                                      </p:tavLst>
                                    </p:anim>
                                  </p:childTnLst>
                                </p:cTn>
                              </p:par>
                              <p:par>
                                <p:cTn id="23" presetID="42" presetClass="entr" presetSubtype="0" fill="hold" grpId="0" nodeType="withEffect">
                                  <p:stCondLst>
                                    <p:cond delay="3100"/>
                                  </p:stCondLst>
                                  <p:childTnLst>
                                    <p:set>
                                      <p:cBhvr>
                                        <p:cTn id="24" dur="1" fill="hold">
                                          <p:stCondLst>
                                            <p:cond delay="0"/>
                                          </p:stCondLst>
                                        </p:cTn>
                                        <p:tgtEl>
                                          <p:spTgt spid="29"/>
                                        </p:tgtEl>
                                        <p:attrNameLst>
                                          <p:attrName>style.visibility</p:attrName>
                                        </p:attrNameLst>
                                      </p:cBhvr>
                                      <p:to>
                                        <p:strVal val="visible"/>
                                      </p:to>
                                    </p:set>
                                    <p:animEffect transition="in" filter="fade">
                                      <p:cBhvr>
                                        <p:cTn id="25" dur="1000"/>
                                        <p:tgtEl>
                                          <p:spTgt spid="29"/>
                                        </p:tgtEl>
                                      </p:cBhvr>
                                    </p:animEffect>
                                    <p:anim calcmode="lin" valueType="num">
                                      <p:cBhvr>
                                        <p:cTn id="26" dur="1000" fill="hold"/>
                                        <p:tgtEl>
                                          <p:spTgt spid="29"/>
                                        </p:tgtEl>
                                        <p:attrNameLst>
                                          <p:attrName>ppt_x</p:attrName>
                                        </p:attrNameLst>
                                      </p:cBhvr>
                                      <p:tavLst>
                                        <p:tav tm="0">
                                          <p:val>
                                            <p:strVal val="#ppt_x"/>
                                          </p:val>
                                        </p:tav>
                                        <p:tav tm="100000">
                                          <p:val>
                                            <p:strVal val="#ppt_x"/>
                                          </p:val>
                                        </p:tav>
                                      </p:tavLst>
                                    </p:anim>
                                    <p:anim calcmode="lin" valueType="num">
                                      <p:cBhvr>
                                        <p:cTn id="27" dur="1000" fill="hold"/>
                                        <p:tgtEl>
                                          <p:spTgt spid="29"/>
                                        </p:tgtEl>
                                        <p:attrNameLst>
                                          <p:attrName>ppt_y</p:attrName>
                                        </p:attrNameLst>
                                      </p:cBhvr>
                                      <p:tavLst>
                                        <p:tav tm="0">
                                          <p:val>
                                            <p:strVal val="#ppt_y+.1"/>
                                          </p:val>
                                        </p:tav>
                                        <p:tav tm="100000">
                                          <p:val>
                                            <p:strVal val="#ppt_y"/>
                                          </p:val>
                                        </p:tav>
                                      </p:tavLst>
                                    </p:anim>
                                  </p:childTnLst>
                                </p:cTn>
                              </p:par>
                              <p:par>
                                <p:cTn id="28" presetID="42" presetClass="entr" presetSubtype="0" fill="hold" nodeType="withEffect">
                                  <p:stCondLst>
                                    <p:cond delay="4000"/>
                                  </p:stCondLst>
                                  <p:childTnLst>
                                    <p:set>
                                      <p:cBhvr>
                                        <p:cTn id="29" dur="1" fill="hold">
                                          <p:stCondLst>
                                            <p:cond delay="0"/>
                                          </p:stCondLst>
                                        </p:cTn>
                                        <p:tgtEl>
                                          <p:spTgt spid="16"/>
                                        </p:tgtEl>
                                        <p:attrNameLst>
                                          <p:attrName>style.visibility</p:attrName>
                                        </p:attrNameLst>
                                      </p:cBhvr>
                                      <p:to>
                                        <p:strVal val="visible"/>
                                      </p:to>
                                    </p:set>
                                    <p:animEffect transition="in" filter="fade">
                                      <p:cBhvr>
                                        <p:cTn id="30" dur="1000"/>
                                        <p:tgtEl>
                                          <p:spTgt spid="16"/>
                                        </p:tgtEl>
                                      </p:cBhvr>
                                    </p:animEffect>
                                    <p:anim calcmode="lin" valueType="num">
                                      <p:cBhvr>
                                        <p:cTn id="31" dur="1000" fill="hold"/>
                                        <p:tgtEl>
                                          <p:spTgt spid="16"/>
                                        </p:tgtEl>
                                        <p:attrNameLst>
                                          <p:attrName>ppt_x</p:attrName>
                                        </p:attrNameLst>
                                      </p:cBhvr>
                                      <p:tavLst>
                                        <p:tav tm="0">
                                          <p:val>
                                            <p:strVal val="#ppt_x"/>
                                          </p:val>
                                        </p:tav>
                                        <p:tav tm="100000">
                                          <p:val>
                                            <p:strVal val="#ppt_x"/>
                                          </p:val>
                                        </p:tav>
                                      </p:tavLst>
                                    </p:anim>
                                    <p:anim calcmode="lin" valueType="num">
                                      <p:cBhvr>
                                        <p:cTn id="32" dur="1000" fill="hold"/>
                                        <p:tgtEl>
                                          <p:spTgt spid="16"/>
                                        </p:tgtEl>
                                        <p:attrNameLst>
                                          <p:attrName>ppt_y</p:attrName>
                                        </p:attrNameLst>
                                      </p:cBhvr>
                                      <p:tavLst>
                                        <p:tav tm="0">
                                          <p:val>
                                            <p:strVal val="#ppt_y+.1"/>
                                          </p:val>
                                        </p:tav>
                                        <p:tav tm="100000">
                                          <p:val>
                                            <p:strVal val="#ppt_y"/>
                                          </p:val>
                                        </p:tav>
                                      </p:tavLst>
                                    </p:anim>
                                  </p:childTnLst>
                                </p:cTn>
                              </p:par>
                              <p:par>
                                <p:cTn id="33" presetID="42" presetClass="entr" presetSubtype="0" fill="hold" grpId="0" nodeType="withEffect">
                                  <p:stCondLst>
                                    <p:cond delay="4900"/>
                                  </p:stCondLst>
                                  <p:childTnLst>
                                    <p:set>
                                      <p:cBhvr>
                                        <p:cTn id="34" dur="1" fill="hold">
                                          <p:stCondLst>
                                            <p:cond delay="0"/>
                                          </p:stCondLst>
                                        </p:cTn>
                                        <p:tgtEl>
                                          <p:spTgt spid="22"/>
                                        </p:tgtEl>
                                        <p:attrNameLst>
                                          <p:attrName>style.visibility</p:attrName>
                                        </p:attrNameLst>
                                      </p:cBhvr>
                                      <p:to>
                                        <p:strVal val="visible"/>
                                      </p:to>
                                    </p:set>
                                    <p:animEffect transition="in" filter="fade">
                                      <p:cBhvr>
                                        <p:cTn id="35" dur="1000"/>
                                        <p:tgtEl>
                                          <p:spTgt spid="22"/>
                                        </p:tgtEl>
                                      </p:cBhvr>
                                    </p:animEffect>
                                    <p:anim calcmode="lin" valueType="num">
                                      <p:cBhvr>
                                        <p:cTn id="36" dur="1000" fill="hold"/>
                                        <p:tgtEl>
                                          <p:spTgt spid="22"/>
                                        </p:tgtEl>
                                        <p:attrNameLst>
                                          <p:attrName>ppt_x</p:attrName>
                                        </p:attrNameLst>
                                      </p:cBhvr>
                                      <p:tavLst>
                                        <p:tav tm="0">
                                          <p:val>
                                            <p:strVal val="#ppt_x"/>
                                          </p:val>
                                        </p:tav>
                                        <p:tav tm="100000">
                                          <p:val>
                                            <p:strVal val="#ppt_x"/>
                                          </p:val>
                                        </p:tav>
                                      </p:tavLst>
                                    </p:anim>
                                    <p:anim calcmode="lin" valueType="num">
                                      <p:cBhvr>
                                        <p:cTn id="37" dur="1000" fill="hold"/>
                                        <p:tgtEl>
                                          <p:spTgt spid="22"/>
                                        </p:tgtEl>
                                        <p:attrNameLst>
                                          <p:attrName>ppt_y</p:attrName>
                                        </p:attrNameLst>
                                      </p:cBhvr>
                                      <p:tavLst>
                                        <p:tav tm="0">
                                          <p:val>
                                            <p:strVal val="#ppt_y+.1"/>
                                          </p:val>
                                        </p:tav>
                                        <p:tav tm="100000">
                                          <p:val>
                                            <p:strVal val="#ppt_y"/>
                                          </p:val>
                                        </p:tav>
                                      </p:tavLst>
                                    </p:anim>
                                  </p:childTnLst>
                                </p:cTn>
                              </p:par>
                              <p:par>
                                <p:cTn id="38" presetID="42" presetClass="entr" presetSubtype="0" fill="hold" nodeType="withEffect">
                                  <p:stCondLst>
                                    <p:cond delay="580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1000"/>
                                        <p:tgtEl>
                                          <p:spTgt spid="30"/>
                                        </p:tgtEl>
                                      </p:cBhvr>
                                    </p:animEffect>
                                    <p:anim calcmode="lin" valueType="num">
                                      <p:cBhvr>
                                        <p:cTn id="41" dur="1000" fill="hold"/>
                                        <p:tgtEl>
                                          <p:spTgt spid="30"/>
                                        </p:tgtEl>
                                        <p:attrNameLst>
                                          <p:attrName>ppt_x</p:attrName>
                                        </p:attrNameLst>
                                      </p:cBhvr>
                                      <p:tavLst>
                                        <p:tav tm="0">
                                          <p:val>
                                            <p:strVal val="#ppt_x"/>
                                          </p:val>
                                        </p:tav>
                                        <p:tav tm="100000">
                                          <p:val>
                                            <p:strVal val="#ppt_x"/>
                                          </p:val>
                                        </p:tav>
                                      </p:tavLst>
                                    </p:anim>
                                    <p:anim calcmode="lin" valueType="num">
                                      <p:cBhvr>
                                        <p:cTn id="42" dur="1000" fill="hold"/>
                                        <p:tgtEl>
                                          <p:spTgt spid="30"/>
                                        </p:tgtEl>
                                        <p:attrNameLst>
                                          <p:attrName>ppt_y</p:attrName>
                                        </p:attrNameLst>
                                      </p:cBhvr>
                                      <p:tavLst>
                                        <p:tav tm="0">
                                          <p:val>
                                            <p:strVal val="#ppt_y+.1"/>
                                          </p:val>
                                        </p:tav>
                                        <p:tav tm="100000">
                                          <p:val>
                                            <p:strVal val="#ppt_y"/>
                                          </p:val>
                                        </p:tav>
                                      </p:tavLst>
                                    </p:anim>
                                  </p:childTnLst>
                                </p:cTn>
                              </p:par>
                              <p:par>
                                <p:cTn id="43" presetID="42" presetClass="entr" presetSubtype="0" fill="hold" grpId="0" nodeType="withEffect">
                                  <p:stCondLst>
                                    <p:cond delay="6700"/>
                                  </p:stCondLst>
                                  <p:childTnLst>
                                    <p:set>
                                      <p:cBhvr>
                                        <p:cTn id="44" dur="1" fill="hold">
                                          <p:stCondLst>
                                            <p:cond delay="0"/>
                                          </p:stCondLst>
                                        </p:cTn>
                                        <p:tgtEl>
                                          <p:spTgt spid="36"/>
                                        </p:tgtEl>
                                        <p:attrNameLst>
                                          <p:attrName>style.visibility</p:attrName>
                                        </p:attrNameLst>
                                      </p:cBhvr>
                                      <p:to>
                                        <p:strVal val="visible"/>
                                      </p:to>
                                    </p:set>
                                    <p:animEffect transition="in" filter="fade">
                                      <p:cBhvr>
                                        <p:cTn id="45" dur="1000"/>
                                        <p:tgtEl>
                                          <p:spTgt spid="36"/>
                                        </p:tgtEl>
                                      </p:cBhvr>
                                    </p:animEffect>
                                    <p:anim calcmode="lin" valueType="num">
                                      <p:cBhvr>
                                        <p:cTn id="46" dur="1000" fill="hold"/>
                                        <p:tgtEl>
                                          <p:spTgt spid="36"/>
                                        </p:tgtEl>
                                        <p:attrNameLst>
                                          <p:attrName>ppt_x</p:attrName>
                                        </p:attrNameLst>
                                      </p:cBhvr>
                                      <p:tavLst>
                                        <p:tav tm="0">
                                          <p:val>
                                            <p:strVal val="#ppt_x"/>
                                          </p:val>
                                        </p:tav>
                                        <p:tav tm="100000">
                                          <p:val>
                                            <p:strVal val="#ppt_x"/>
                                          </p:val>
                                        </p:tav>
                                      </p:tavLst>
                                    </p:anim>
                                    <p:anim calcmode="lin" valueType="num">
                                      <p:cBhvr>
                                        <p:cTn id="47" dur="1000" fill="hold"/>
                                        <p:tgtEl>
                                          <p:spTgt spid="3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22" grpId="0"/>
      <p:bldP spid="29" grpId="0"/>
      <p:bldP spid="3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1EA419F4-EE69-4875-9B24-A42A17FE8D1F}"/>
              </a:ext>
            </a:extLst>
          </p:cNvPr>
          <p:cNvPicPr>
            <a:picLocks noChangeAspect="1"/>
          </p:cNvPicPr>
          <p:nvPr/>
        </p:nvPicPr>
        <p:blipFill>
          <a:blip r:embed="rId3">
            <a:extLst>
              <a:ext uri="{28A0092B-C50C-407E-A947-70E740481C1C}">
                <a14:useLocalDpi xmlns:a14="http://schemas.microsoft.com/office/drawing/2010/main" val="0"/>
              </a:ext>
            </a:extLst>
          </a:blip>
          <a:srcRect r="50000"/>
          <a:stretch>
            <a:fillRect/>
          </a:stretch>
        </p:blipFill>
        <p:spPr>
          <a:xfrm>
            <a:off x="0" y="889000"/>
            <a:ext cx="6096000" cy="5080000"/>
          </a:xfrm>
          <a:prstGeom prst="rect">
            <a:avLst/>
          </a:prstGeom>
        </p:spPr>
      </p:pic>
      <p:sp>
        <p:nvSpPr>
          <p:cNvPr id="4" name="文本框 3">
            <a:extLst>
              <a:ext uri="{FF2B5EF4-FFF2-40B4-BE49-F238E27FC236}">
                <a16:creationId xmlns:a16="http://schemas.microsoft.com/office/drawing/2014/main" id="{0AAA2459-D168-44A1-87D6-0788611D3E1E}"/>
              </a:ext>
            </a:extLst>
          </p:cNvPr>
          <p:cNvSpPr txBox="1"/>
          <p:nvPr/>
        </p:nvSpPr>
        <p:spPr>
          <a:xfrm>
            <a:off x="6733817" y="3023623"/>
            <a:ext cx="4289349" cy="1323746"/>
          </a:xfrm>
          <a:prstGeom prst="rect">
            <a:avLst/>
          </a:prstGeom>
          <a:noFill/>
        </p:spPr>
        <p:txBody>
          <a:bodyPr wrap="none" rtlCol="0">
            <a:normAutofit/>
            <a:scene3d>
              <a:camera prst="orthographicFront"/>
              <a:lightRig rig="threePt" dir="t"/>
            </a:scene3d>
            <a:sp3d contourW="12700"/>
          </a:bodyPr>
          <a:lstStyle/>
          <a:p>
            <a:pPr algn="ctr"/>
            <a:r>
              <a:rPr lang="zh-TW" altLang="en-US" sz="8000" b="1" dirty="0">
                <a:effectLst>
                  <a:reflection blurRad="6350" stA="31000" endPos="50000" dist="76200" dir="5400000" sy="-100000" algn="bl" rotWithShape="0"/>
                </a:effectLst>
                <a:latin typeface="Source Han Sans TC"/>
                <a:ea typeface="Source Han Sans TC"/>
                <a:sym typeface="FZHei-B01S" panose="02010601030101010101" pitchFamily="2" charset="-122"/>
              </a:rPr>
              <a:t>製作過程</a:t>
            </a:r>
            <a:endParaRPr lang="zh-TW" altLang="zh-TW" sz="8000" b="1" dirty="0">
              <a:effectLst>
                <a:reflection blurRad="6350" stA="31000" endPos="50000" dist="76200" dir="5400000" sy="-100000" algn="bl" rotWithShape="0"/>
              </a:effectLst>
              <a:latin typeface="Source Han Sans TC"/>
              <a:ea typeface="Source Han Sans TC"/>
              <a:sym typeface="FZHei-B01S" panose="02010601030101010101" pitchFamily="2" charset="-122"/>
            </a:endParaRPr>
          </a:p>
        </p:txBody>
      </p:sp>
      <p:sp>
        <p:nvSpPr>
          <p:cNvPr id="5" name="文本框 4">
            <a:extLst>
              <a:ext uri="{FF2B5EF4-FFF2-40B4-BE49-F238E27FC236}">
                <a16:creationId xmlns:a16="http://schemas.microsoft.com/office/drawing/2014/main" id="{A45FD5B4-D99D-490F-A1F4-47BFDB631EA8}"/>
              </a:ext>
            </a:extLst>
          </p:cNvPr>
          <p:cNvSpPr txBox="1"/>
          <p:nvPr/>
        </p:nvSpPr>
        <p:spPr>
          <a:xfrm>
            <a:off x="7732820" y="2237274"/>
            <a:ext cx="2291342" cy="987643"/>
          </a:xfrm>
          <a:prstGeom prst="rect">
            <a:avLst/>
          </a:prstGeom>
          <a:noFill/>
        </p:spPr>
        <p:txBody>
          <a:bodyPr wrap="square" rtlCol="0">
            <a:normAutofit/>
            <a:scene3d>
              <a:camera prst="orthographicFront"/>
              <a:lightRig rig="threePt" dir="t"/>
            </a:scene3d>
            <a:sp3d contourW="12700"/>
          </a:bodyPr>
          <a:lstStyle/>
          <a:p>
            <a:pPr algn="ctr">
              <a:lnSpc>
                <a:spcPct val="114000"/>
              </a:lnSpc>
            </a:pPr>
            <a:r>
              <a:rPr lang="zh-TW" altLang="zh-TW" sz="5399" b="1">
                <a:latin typeface="Source Han Sans TC"/>
                <a:ea typeface="Source Han Sans TC"/>
                <a:sym typeface="FZHei-B01S" panose="02010601030101010101" pitchFamily="2" charset="-122"/>
              </a:rPr>
              <a:t>01</a:t>
            </a:r>
          </a:p>
        </p:txBody>
      </p:sp>
      <p:pic>
        <p:nvPicPr>
          <p:cNvPr id="3" name="圖片 2" descr="一張含有 背光照明, 天空, 戶外, 人員 的圖片&#10;&#10;自動產生的描述">
            <a:extLst>
              <a:ext uri="{FF2B5EF4-FFF2-40B4-BE49-F238E27FC236}">
                <a16:creationId xmlns:a16="http://schemas.microsoft.com/office/drawing/2014/main" id="{115AFC1B-A434-B0AF-EF99-9646ADA4BB52}"/>
              </a:ext>
            </a:extLst>
          </p:cNvPr>
          <p:cNvPicPr>
            <a:picLocks noChangeAspect="1"/>
          </p:cNvPicPr>
          <p:nvPr/>
        </p:nvPicPr>
        <p:blipFill rotWithShape="1">
          <a:blip r:embed="rId4">
            <a:extLst>
              <a:ext uri="{28A0092B-C50C-407E-A947-70E740481C1C}">
                <a14:useLocalDpi xmlns:a14="http://schemas.microsoft.com/office/drawing/2010/main" val="0"/>
              </a:ext>
            </a:extLst>
          </a:blip>
          <a:srcRect r="40038"/>
          <a:stretch/>
        </p:blipFill>
        <p:spPr>
          <a:xfrm>
            <a:off x="0" y="889000"/>
            <a:ext cx="6096000" cy="5083200"/>
          </a:xfrm>
          <a:prstGeom prst="rect">
            <a:avLst/>
          </a:prstGeom>
        </p:spPr>
      </p:pic>
    </p:spTree>
    <p:extLst>
      <p:ext uri="{BB962C8B-B14F-4D97-AF65-F5344CB8AC3E}">
        <p14:creationId xmlns:p14="http://schemas.microsoft.com/office/powerpoint/2010/main" val="157761126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down)">
                                      <p:cBhvr>
                                        <p:cTn id="8" dur="500"/>
                                        <p:tgtEl>
                                          <p:spTgt spid="5"/>
                                        </p:tgtEl>
                                      </p:cBhvr>
                                    </p:animEffect>
                                  </p:childTnLst>
                                </p:cTn>
                              </p:par>
                            </p:childTnLst>
                          </p:cTn>
                        </p:par>
                        <p:par>
                          <p:cTn id="9" fill="hold" nodeType="afterGroup">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17">
            <a:extLst>
              <a:ext uri="{FF2B5EF4-FFF2-40B4-BE49-F238E27FC236}">
                <a16:creationId xmlns:a16="http://schemas.microsoft.com/office/drawing/2014/main" id="{021966A4-DF6E-4A4F-889E-0B66434ABC53}"/>
              </a:ext>
            </a:extLst>
          </p:cNvPr>
          <p:cNvSpPr txBox="1"/>
          <p:nvPr/>
        </p:nvSpPr>
        <p:spPr>
          <a:xfrm>
            <a:off x="7463822" y="4007824"/>
            <a:ext cx="860966" cy="281737"/>
          </a:xfrm>
          <a:prstGeom prst="rect">
            <a:avLst/>
          </a:prstGeom>
          <a:noFill/>
        </p:spPr>
        <p:txBody>
          <a:bodyPr wrap="square" lIns="65024" tIns="32512" rIns="65024" bIns="32512">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en-US" sz="1422" b="1" dirty="0">
                <a:solidFill>
                  <a:schemeClr val="bg1">
                    <a:lumMod val="50000"/>
                  </a:schemeClr>
                </a:solidFill>
                <a:latin typeface="Source Han Sans TC"/>
                <a:ea typeface="Source Han Sans TC"/>
                <a:cs typeface="+mn-ea"/>
                <a:sym typeface="FZHei-B01S" panose="02010601030101010101" pitchFamily="2" charset="-122"/>
              </a:rPr>
              <a:t>取材網站</a:t>
            </a:r>
            <a:endParaRPr lang="zh-TW" altLang="zh-TW" sz="1422" b="1" dirty="0">
              <a:solidFill>
                <a:schemeClr val="bg1">
                  <a:lumMod val="50000"/>
                </a:schemeClr>
              </a:solidFill>
              <a:latin typeface="Source Han Sans TC"/>
              <a:ea typeface="Source Han Sans TC"/>
              <a:cs typeface="+mn-ea"/>
              <a:sym typeface="FZHei-B01S" panose="02010601030101010101" pitchFamily="2" charset="-122"/>
            </a:endParaRPr>
          </a:p>
        </p:txBody>
      </p:sp>
      <p:sp>
        <p:nvSpPr>
          <p:cNvPr id="9" name="文本框 19">
            <a:extLst>
              <a:ext uri="{FF2B5EF4-FFF2-40B4-BE49-F238E27FC236}">
                <a16:creationId xmlns:a16="http://schemas.microsoft.com/office/drawing/2014/main" id="{3353BC22-8880-45FD-8D8C-A2265535A28C}"/>
              </a:ext>
            </a:extLst>
          </p:cNvPr>
          <p:cNvSpPr txBox="1"/>
          <p:nvPr/>
        </p:nvSpPr>
        <p:spPr>
          <a:xfrm>
            <a:off x="7465327" y="2432135"/>
            <a:ext cx="859461" cy="281737"/>
          </a:xfrm>
          <a:prstGeom prst="rect">
            <a:avLst/>
          </a:prstGeom>
          <a:noFill/>
        </p:spPr>
        <p:txBody>
          <a:bodyPr wrap="square" lIns="65024" tIns="32512" rIns="65024" bIns="32512">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en-US" sz="1422" b="1" dirty="0">
                <a:solidFill>
                  <a:schemeClr val="bg1">
                    <a:lumMod val="50000"/>
                  </a:schemeClr>
                </a:solidFill>
                <a:latin typeface="Source Han Sans TC"/>
                <a:ea typeface="Source Han Sans TC"/>
                <a:cs typeface="+mn-ea"/>
                <a:sym typeface="FZHei-B01S" panose="02010601030101010101" pitchFamily="2" charset="-122"/>
              </a:rPr>
              <a:t>參考網站</a:t>
            </a:r>
            <a:endParaRPr lang="zh-TW" altLang="zh-TW" sz="1422" b="1" dirty="0">
              <a:solidFill>
                <a:schemeClr val="bg1">
                  <a:lumMod val="50000"/>
                </a:schemeClr>
              </a:solidFill>
              <a:latin typeface="Source Han Sans TC"/>
              <a:ea typeface="Source Han Sans TC"/>
              <a:cs typeface="+mn-ea"/>
              <a:sym typeface="FZHei-B01S" panose="02010601030101010101" pitchFamily="2" charset="-122"/>
            </a:endParaRPr>
          </a:p>
        </p:txBody>
      </p:sp>
      <p:sp>
        <p:nvSpPr>
          <p:cNvPr id="2" name="矩形 1">
            <a:extLst>
              <a:ext uri="{FF2B5EF4-FFF2-40B4-BE49-F238E27FC236}">
                <a16:creationId xmlns:a16="http://schemas.microsoft.com/office/drawing/2014/main" id="{539DDFDD-8E58-421F-9011-CFD48F5382F5}"/>
              </a:ext>
            </a:extLst>
          </p:cNvPr>
          <p:cNvSpPr/>
          <p:nvPr/>
        </p:nvSpPr>
        <p:spPr>
          <a:xfrm>
            <a:off x="3160207" y="2473161"/>
            <a:ext cx="1809233" cy="16558"/>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5024" tIns="32512" rIns="65024" bIns="32512"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sz="1707">
              <a:solidFill>
                <a:schemeClr val="bg1">
                  <a:lumMod val="50000"/>
                </a:schemeClr>
              </a:solidFill>
              <a:latin typeface="FZHei-B01S" panose="02010601030101010101" pitchFamily="2" charset="-122"/>
              <a:ea typeface="FZHei-B01S" panose="02010601030101010101" pitchFamily="2" charset="-122"/>
              <a:cs typeface="+mn-ea"/>
              <a:sym typeface="FZHei-B01S" panose="02010601030101010101" pitchFamily="2" charset="-122"/>
            </a:endParaRPr>
          </a:p>
        </p:txBody>
      </p:sp>
      <p:sp>
        <p:nvSpPr>
          <p:cNvPr id="3" name="矩形 2">
            <a:extLst>
              <a:ext uri="{FF2B5EF4-FFF2-40B4-BE49-F238E27FC236}">
                <a16:creationId xmlns:a16="http://schemas.microsoft.com/office/drawing/2014/main" id="{70B0B8A4-0746-4878-AC19-DFD5B1D885DA}"/>
              </a:ext>
            </a:extLst>
          </p:cNvPr>
          <p:cNvSpPr/>
          <p:nvPr/>
        </p:nvSpPr>
        <p:spPr>
          <a:xfrm>
            <a:off x="7333231" y="2211864"/>
            <a:ext cx="1807727" cy="16558"/>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5024" tIns="32512" rIns="65024" bIns="32512"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sz="1707">
              <a:solidFill>
                <a:schemeClr val="bg1">
                  <a:lumMod val="50000"/>
                </a:schemeClr>
              </a:solidFill>
              <a:latin typeface="FZHei-B01S" panose="02010601030101010101" pitchFamily="2" charset="-122"/>
              <a:ea typeface="FZHei-B01S" panose="02010601030101010101" pitchFamily="2" charset="-122"/>
              <a:cs typeface="+mn-ea"/>
              <a:sym typeface="FZHei-B01S" panose="02010601030101010101" pitchFamily="2" charset="-122"/>
            </a:endParaRPr>
          </a:p>
        </p:txBody>
      </p:sp>
      <p:sp>
        <p:nvSpPr>
          <p:cNvPr id="4" name="矩形 3">
            <a:extLst>
              <a:ext uri="{FF2B5EF4-FFF2-40B4-BE49-F238E27FC236}">
                <a16:creationId xmlns:a16="http://schemas.microsoft.com/office/drawing/2014/main" id="{255FFFF6-8A03-4C46-B607-A2770AD4EB20}"/>
              </a:ext>
            </a:extLst>
          </p:cNvPr>
          <p:cNvSpPr/>
          <p:nvPr/>
        </p:nvSpPr>
        <p:spPr>
          <a:xfrm>
            <a:off x="3209951" y="4520213"/>
            <a:ext cx="1809233" cy="16558"/>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5024" tIns="32512" rIns="65024" bIns="32512"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sz="1707">
              <a:solidFill>
                <a:schemeClr val="bg1">
                  <a:lumMod val="50000"/>
                </a:schemeClr>
              </a:solidFill>
              <a:latin typeface="FZHei-B01S" panose="02010601030101010101" pitchFamily="2" charset="-122"/>
              <a:ea typeface="FZHei-B01S" panose="02010601030101010101" pitchFamily="2" charset="-122"/>
              <a:cs typeface="+mn-ea"/>
              <a:sym typeface="FZHei-B01S" panose="02010601030101010101" pitchFamily="2" charset="-122"/>
            </a:endParaRPr>
          </a:p>
        </p:txBody>
      </p:sp>
      <p:sp>
        <p:nvSpPr>
          <p:cNvPr id="5" name="矩形 4">
            <a:extLst>
              <a:ext uri="{FF2B5EF4-FFF2-40B4-BE49-F238E27FC236}">
                <a16:creationId xmlns:a16="http://schemas.microsoft.com/office/drawing/2014/main" id="{A43AE736-2C66-43B0-B574-E7BE1F248774}"/>
              </a:ext>
            </a:extLst>
          </p:cNvPr>
          <p:cNvSpPr/>
          <p:nvPr/>
        </p:nvSpPr>
        <p:spPr>
          <a:xfrm>
            <a:off x="7198620" y="4025007"/>
            <a:ext cx="1809233" cy="18062"/>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5024" tIns="32512" rIns="65024" bIns="32512"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sz="1707">
              <a:solidFill>
                <a:schemeClr val="bg1">
                  <a:lumMod val="50000"/>
                </a:schemeClr>
              </a:solidFill>
              <a:latin typeface="FZHei-B01S" panose="02010601030101010101" pitchFamily="2" charset="-122"/>
              <a:ea typeface="FZHei-B01S" panose="02010601030101010101" pitchFamily="2" charset="-122"/>
              <a:cs typeface="+mn-ea"/>
              <a:sym typeface="FZHei-B01S" panose="02010601030101010101" pitchFamily="2" charset="-122"/>
            </a:endParaRPr>
          </a:p>
        </p:txBody>
      </p:sp>
      <p:sp>
        <p:nvSpPr>
          <p:cNvPr id="6" name="文本框 16">
            <a:extLst>
              <a:ext uri="{FF2B5EF4-FFF2-40B4-BE49-F238E27FC236}">
                <a16:creationId xmlns:a16="http://schemas.microsoft.com/office/drawing/2014/main" id="{8A6F5D0E-129B-4868-99BD-4D2AA5A20FC5}"/>
              </a:ext>
            </a:extLst>
          </p:cNvPr>
          <p:cNvSpPr txBox="1"/>
          <p:nvPr/>
        </p:nvSpPr>
        <p:spPr>
          <a:xfrm>
            <a:off x="3489819" y="4007824"/>
            <a:ext cx="860966" cy="281737"/>
          </a:xfrm>
          <a:prstGeom prst="rect">
            <a:avLst/>
          </a:prstGeom>
          <a:noFill/>
        </p:spPr>
        <p:txBody>
          <a:bodyPr wrap="square" lIns="65024" tIns="32512" rIns="65024" bIns="32512">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en-US" sz="1422" b="1" dirty="0">
                <a:solidFill>
                  <a:schemeClr val="bg1">
                    <a:lumMod val="50000"/>
                  </a:schemeClr>
                </a:solidFill>
                <a:latin typeface="Source Han Sans TC"/>
                <a:ea typeface="Source Han Sans TC"/>
                <a:cs typeface="+mn-ea"/>
                <a:sym typeface="FZHei-B01S" panose="02010601030101010101" pitchFamily="2" charset="-122"/>
              </a:rPr>
              <a:t>使用工具</a:t>
            </a:r>
            <a:endParaRPr lang="zh-TW" altLang="zh-TW" sz="1422" b="1" dirty="0">
              <a:solidFill>
                <a:schemeClr val="bg1">
                  <a:lumMod val="50000"/>
                </a:schemeClr>
              </a:solidFill>
              <a:latin typeface="Source Han Sans TC"/>
              <a:ea typeface="Source Han Sans TC"/>
              <a:cs typeface="+mn-ea"/>
              <a:sym typeface="FZHei-B01S" panose="02010601030101010101" pitchFamily="2" charset="-122"/>
            </a:endParaRPr>
          </a:p>
        </p:txBody>
      </p:sp>
      <p:sp>
        <p:nvSpPr>
          <p:cNvPr id="8" name="文本框 18">
            <a:extLst>
              <a:ext uri="{FF2B5EF4-FFF2-40B4-BE49-F238E27FC236}">
                <a16:creationId xmlns:a16="http://schemas.microsoft.com/office/drawing/2014/main" id="{81850D03-B22F-4881-A259-8E2B6BDF2A99}"/>
              </a:ext>
            </a:extLst>
          </p:cNvPr>
          <p:cNvSpPr txBox="1"/>
          <p:nvPr/>
        </p:nvSpPr>
        <p:spPr>
          <a:xfrm>
            <a:off x="3490113" y="2432135"/>
            <a:ext cx="862472" cy="281737"/>
          </a:xfrm>
          <a:prstGeom prst="rect">
            <a:avLst/>
          </a:prstGeom>
          <a:noFill/>
        </p:spPr>
        <p:txBody>
          <a:bodyPr wrap="square" lIns="65024" tIns="32512" rIns="65024" bIns="32512">
            <a:normAutofit lnSpcReduction="100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en-US" sz="1422" b="1" dirty="0">
                <a:solidFill>
                  <a:schemeClr val="bg1">
                    <a:lumMod val="50000"/>
                  </a:schemeClr>
                </a:solidFill>
                <a:latin typeface="Source Han Sans TC"/>
                <a:ea typeface="Source Han Sans TC"/>
                <a:cs typeface="+mn-ea"/>
                <a:sym typeface="FZHei-B01S" panose="02010601030101010101" pitchFamily="2" charset="-122"/>
              </a:rPr>
              <a:t>題目發想</a:t>
            </a:r>
            <a:endParaRPr lang="zh-TW" altLang="zh-TW" sz="1422" b="1" dirty="0">
              <a:solidFill>
                <a:schemeClr val="bg1">
                  <a:lumMod val="50000"/>
                </a:schemeClr>
              </a:solidFill>
              <a:latin typeface="Source Han Sans TC"/>
              <a:ea typeface="Source Han Sans TC"/>
              <a:cs typeface="+mn-ea"/>
              <a:sym typeface="FZHei-B01S" panose="02010601030101010101" pitchFamily="2" charset="-122"/>
            </a:endParaRPr>
          </a:p>
        </p:txBody>
      </p:sp>
      <p:sp>
        <p:nvSpPr>
          <p:cNvPr id="14" name="矩形 13">
            <a:extLst>
              <a:ext uri="{FF2B5EF4-FFF2-40B4-BE49-F238E27FC236}">
                <a16:creationId xmlns:a16="http://schemas.microsoft.com/office/drawing/2014/main" id="{EB59F8E1-969F-4FC0-B8C7-5654F641C682}"/>
              </a:ext>
            </a:extLst>
          </p:cNvPr>
          <p:cNvSpPr/>
          <p:nvPr/>
        </p:nvSpPr>
        <p:spPr>
          <a:xfrm>
            <a:off x="3490113" y="2720749"/>
            <a:ext cx="1572918" cy="474360"/>
          </a:xfrm>
          <a:prstGeom prst="rect">
            <a:avLst/>
          </a:prstGeom>
        </p:spPr>
        <p:txBody>
          <a:bodyPr wrap="square" lIns="65024" tIns="32512" rIns="65024" bIns="32512">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20000"/>
              </a:lnSpc>
              <a:defRPr/>
            </a:pPr>
            <a:r>
              <a:rPr lang="zh-TW" altLang="en-US" sz="1138" dirty="0">
                <a:solidFill>
                  <a:schemeClr val="bg1">
                    <a:lumMod val="50000"/>
                  </a:schemeClr>
                </a:solidFill>
                <a:latin typeface="Source Han Sans TC"/>
                <a:ea typeface="Source Han Sans TC"/>
                <a:cs typeface="+mn-ea"/>
                <a:sym typeface="FZHei-B01S" panose="02010601030101010101" pitchFamily="2" charset="-122"/>
              </a:rPr>
              <a:t>題目選擇？</a:t>
            </a:r>
            <a:endParaRPr lang="zh-TW" altLang="zh-TW" sz="1138" dirty="0">
              <a:solidFill>
                <a:schemeClr val="bg1">
                  <a:lumMod val="50000"/>
                </a:schemeClr>
              </a:solidFill>
              <a:latin typeface="Source Han Sans TC"/>
              <a:ea typeface="Source Han Sans TC"/>
              <a:cs typeface="+mn-ea"/>
              <a:sym typeface="FZHei-B01S" panose="02010601030101010101" pitchFamily="2" charset="-122"/>
            </a:endParaRPr>
          </a:p>
        </p:txBody>
      </p:sp>
      <p:grpSp>
        <p:nvGrpSpPr>
          <p:cNvPr id="15" name="组合 14">
            <a:extLst>
              <a:ext uri="{FF2B5EF4-FFF2-40B4-BE49-F238E27FC236}">
                <a16:creationId xmlns:a16="http://schemas.microsoft.com/office/drawing/2014/main" id="{108E42EF-AB4D-46D5-8737-62EC6E015EF1}"/>
              </a:ext>
            </a:extLst>
          </p:cNvPr>
          <p:cNvGrpSpPr/>
          <p:nvPr/>
        </p:nvGrpSpPr>
        <p:grpSpPr>
          <a:xfrm>
            <a:off x="4712054" y="1971935"/>
            <a:ext cx="2680734" cy="2680734"/>
            <a:chOff x="3134916" y="1290638"/>
            <a:chExt cx="2827734" cy="2826544"/>
          </a:xfrm>
          <a:solidFill>
            <a:schemeClr val="accent2"/>
          </a:solidFill>
        </p:grpSpPr>
        <p:sp>
          <p:nvSpPr>
            <p:cNvPr id="16" name="箭头1">
              <a:extLst>
                <a:ext uri="{FF2B5EF4-FFF2-40B4-BE49-F238E27FC236}">
                  <a16:creationId xmlns:a16="http://schemas.microsoft.com/office/drawing/2014/main" id="{25417247-1D3D-491D-98EA-B897304CFCA4}"/>
                </a:ext>
              </a:extLst>
            </p:cNvPr>
            <p:cNvSpPr>
              <a:spLocks noChangeAspect="1"/>
            </p:cNvSpPr>
            <p:nvPr/>
          </p:nvSpPr>
          <p:spPr bwMode="auto">
            <a:xfrm>
              <a:off x="4571805" y="1290638"/>
              <a:ext cx="1390845" cy="1601338"/>
            </a:xfrm>
            <a:custGeom>
              <a:avLst/>
              <a:gdLst>
                <a:gd name="T0" fmla="*/ 35 w 1260"/>
                <a:gd name="T1" fmla="*/ 1 h 1451"/>
                <a:gd name="T2" fmla="*/ 100 w 1260"/>
                <a:gd name="T3" fmla="*/ 6 h 1451"/>
                <a:gd name="T4" fmla="*/ 162 w 1260"/>
                <a:gd name="T5" fmla="*/ 13 h 1451"/>
                <a:gd name="T6" fmla="*/ 225 w 1260"/>
                <a:gd name="T7" fmla="*/ 23 h 1451"/>
                <a:gd name="T8" fmla="*/ 285 w 1260"/>
                <a:gd name="T9" fmla="*/ 37 h 1451"/>
                <a:gd name="T10" fmla="*/ 345 w 1260"/>
                <a:gd name="T11" fmla="*/ 53 h 1451"/>
                <a:gd name="T12" fmla="*/ 404 w 1260"/>
                <a:gd name="T13" fmla="*/ 72 h 1451"/>
                <a:gd name="T14" fmla="*/ 461 w 1260"/>
                <a:gd name="T15" fmla="*/ 94 h 1451"/>
                <a:gd name="T16" fmla="*/ 517 w 1260"/>
                <a:gd name="T17" fmla="*/ 119 h 1451"/>
                <a:gd name="T18" fmla="*/ 572 w 1260"/>
                <a:gd name="T19" fmla="*/ 145 h 1451"/>
                <a:gd name="T20" fmla="*/ 625 w 1260"/>
                <a:gd name="T21" fmla="*/ 175 h 1451"/>
                <a:gd name="T22" fmla="*/ 676 w 1260"/>
                <a:gd name="T23" fmla="*/ 206 h 1451"/>
                <a:gd name="T24" fmla="*/ 726 w 1260"/>
                <a:gd name="T25" fmla="*/ 240 h 1451"/>
                <a:gd name="T26" fmla="*/ 774 w 1260"/>
                <a:gd name="T27" fmla="*/ 277 h 1451"/>
                <a:gd name="T28" fmla="*/ 820 w 1260"/>
                <a:gd name="T29" fmla="*/ 316 h 1451"/>
                <a:gd name="T30" fmla="*/ 866 w 1260"/>
                <a:gd name="T31" fmla="*/ 356 h 1451"/>
                <a:gd name="T32" fmla="*/ 908 w 1260"/>
                <a:gd name="T33" fmla="*/ 398 h 1451"/>
                <a:gd name="T34" fmla="*/ 948 w 1260"/>
                <a:gd name="T35" fmla="*/ 444 h 1451"/>
                <a:gd name="T36" fmla="*/ 986 w 1260"/>
                <a:gd name="T37" fmla="*/ 490 h 1451"/>
                <a:gd name="T38" fmla="*/ 1023 w 1260"/>
                <a:gd name="T39" fmla="*/ 538 h 1451"/>
                <a:gd name="T40" fmla="*/ 1057 w 1260"/>
                <a:gd name="T41" fmla="*/ 589 h 1451"/>
                <a:gd name="T42" fmla="*/ 1088 w 1260"/>
                <a:gd name="T43" fmla="*/ 640 h 1451"/>
                <a:gd name="T44" fmla="*/ 1117 w 1260"/>
                <a:gd name="T45" fmla="*/ 693 h 1451"/>
                <a:gd name="T46" fmla="*/ 1144 w 1260"/>
                <a:gd name="T47" fmla="*/ 748 h 1451"/>
                <a:gd name="T48" fmla="*/ 1168 w 1260"/>
                <a:gd name="T49" fmla="*/ 804 h 1451"/>
                <a:gd name="T50" fmla="*/ 1190 w 1260"/>
                <a:gd name="T51" fmla="*/ 861 h 1451"/>
                <a:gd name="T52" fmla="*/ 1209 w 1260"/>
                <a:gd name="T53" fmla="*/ 921 h 1451"/>
                <a:gd name="T54" fmla="*/ 1224 w 1260"/>
                <a:gd name="T55" fmla="*/ 980 h 1451"/>
                <a:gd name="T56" fmla="*/ 1237 w 1260"/>
                <a:gd name="T57" fmla="*/ 1042 h 1451"/>
                <a:gd name="T58" fmla="*/ 1248 w 1260"/>
                <a:gd name="T59" fmla="*/ 1104 h 1451"/>
                <a:gd name="T60" fmla="*/ 1255 w 1260"/>
                <a:gd name="T61" fmla="*/ 1166 h 1451"/>
                <a:gd name="T62" fmla="*/ 1259 w 1260"/>
                <a:gd name="T63" fmla="*/ 1231 h 1451"/>
                <a:gd name="T64" fmla="*/ 921 w 1260"/>
                <a:gd name="T65" fmla="*/ 1451 h 1451"/>
                <a:gd name="T66" fmla="*/ 622 w 1260"/>
                <a:gd name="T67" fmla="*/ 1231 h 1451"/>
                <a:gd name="T68" fmla="*/ 616 w 1260"/>
                <a:gd name="T69" fmla="*/ 1184 h 1451"/>
                <a:gd name="T70" fmla="*/ 608 w 1260"/>
                <a:gd name="T71" fmla="*/ 1139 h 1451"/>
                <a:gd name="T72" fmla="*/ 597 w 1260"/>
                <a:gd name="T73" fmla="*/ 1096 h 1451"/>
                <a:gd name="T74" fmla="*/ 588 w 1260"/>
                <a:gd name="T75" fmla="*/ 1067 h 1451"/>
                <a:gd name="T76" fmla="*/ 572 w 1260"/>
                <a:gd name="T77" fmla="*/ 1025 h 1451"/>
                <a:gd name="T78" fmla="*/ 559 w 1260"/>
                <a:gd name="T79" fmla="*/ 998 h 1451"/>
                <a:gd name="T80" fmla="*/ 539 w 1260"/>
                <a:gd name="T81" fmla="*/ 959 h 1451"/>
                <a:gd name="T82" fmla="*/ 523 w 1260"/>
                <a:gd name="T83" fmla="*/ 934 h 1451"/>
                <a:gd name="T84" fmla="*/ 498 w 1260"/>
                <a:gd name="T85" fmla="*/ 898 h 1451"/>
                <a:gd name="T86" fmla="*/ 480 w 1260"/>
                <a:gd name="T87" fmla="*/ 874 h 1451"/>
                <a:gd name="T88" fmla="*/ 461 w 1260"/>
                <a:gd name="T89" fmla="*/ 852 h 1451"/>
                <a:gd name="T90" fmla="*/ 431 w 1260"/>
                <a:gd name="T91" fmla="*/ 821 h 1451"/>
                <a:gd name="T92" fmla="*/ 399 w 1260"/>
                <a:gd name="T93" fmla="*/ 791 h 1451"/>
                <a:gd name="T94" fmla="*/ 375 w 1260"/>
                <a:gd name="T95" fmla="*/ 773 h 1451"/>
                <a:gd name="T96" fmla="*/ 352 w 1260"/>
                <a:gd name="T97" fmla="*/ 755 h 1451"/>
                <a:gd name="T98" fmla="*/ 328 w 1260"/>
                <a:gd name="T99" fmla="*/ 739 h 1451"/>
                <a:gd name="T100" fmla="*/ 290 w 1260"/>
                <a:gd name="T101" fmla="*/ 716 h 1451"/>
                <a:gd name="T102" fmla="*/ 264 w 1260"/>
                <a:gd name="T103" fmla="*/ 702 h 1451"/>
                <a:gd name="T104" fmla="*/ 223 w 1260"/>
                <a:gd name="T105" fmla="*/ 684 h 1451"/>
                <a:gd name="T106" fmla="*/ 181 w 1260"/>
                <a:gd name="T107" fmla="*/ 669 h 1451"/>
                <a:gd name="T108" fmla="*/ 137 w 1260"/>
                <a:gd name="T109" fmla="*/ 656 h 1451"/>
                <a:gd name="T110" fmla="*/ 108 w 1260"/>
                <a:gd name="T111" fmla="*/ 649 h 1451"/>
                <a:gd name="T112" fmla="*/ 63 w 1260"/>
                <a:gd name="T113" fmla="*/ 642 h 1451"/>
                <a:gd name="T114" fmla="*/ 31 w 1260"/>
                <a:gd name="T115" fmla="*/ 639 h 1451"/>
                <a:gd name="T116" fmla="*/ 0 w 1260"/>
                <a:gd name="T117" fmla="*/ 637 h 1451"/>
                <a:gd name="T118" fmla="*/ 3 w 1260"/>
                <a:gd name="T119" fmla="*/ 0 h 14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260" h="1451">
                  <a:moveTo>
                    <a:pt x="3" y="0"/>
                  </a:moveTo>
                  <a:lnTo>
                    <a:pt x="35" y="1"/>
                  </a:lnTo>
                  <a:lnTo>
                    <a:pt x="68" y="3"/>
                  </a:lnTo>
                  <a:lnTo>
                    <a:pt x="100" y="6"/>
                  </a:lnTo>
                  <a:lnTo>
                    <a:pt x="131" y="9"/>
                  </a:lnTo>
                  <a:lnTo>
                    <a:pt x="162" y="13"/>
                  </a:lnTo>
                  <a:lnTo>
                    <a:pt x="193" y="18"/>
                  </a:lnTo>
                  <a:lnTo>
                    <a:pt x="225" y="23"/>
                  </a:lnTo>
                  <a:lnTo>
                    <a:pt x="255" y="30"/>
                  </a:lnTo>
                  <a:lnTo>
                    <a:pt x="285" y="37"/>
                  </a:lnTo>
                  <a:lnTo>
                    <a:pt x="315" y="44"/>
                  </a:lnTo>
                  <a:lnTo>
                    <a:pt x="345" y="53"/>
                  </a:lnTo>
                  <a:lnTo>
                    <a:pt x="374" y="62"/>
                  </a:lnTo>
                  <a:lnTo>
                    <a:pt x="404" y="72"/>
                  </a:lnTo>
                  <a:lnTo>
                    <a:pt x="433" y="83"/>
                  </a:lnTo>
                  <a:lnTo>
                    <a:pt x="461" y="94"/>
                  </a:lnTo>
                  <a:lnTo>
                    <a:pt x="489" y="106"/>
                  </a:lnTo>
                  <a:lnTo>
                    <a:pt x="517" y="119"/>
                  </a:lnTo>
                  <a:lnTo>
                    <a:pt x="545" y="132"/>
                  </a:lnTo>
                  <a:lnTo>
                    <a:pt x="572" y="145"/>
                  </a:lnTo>
                  <a:lnTo>
                    <a:pt x="599" y="160"/>
                  </a:lnTo>
                  <a:lnTo>
                    <a:pt x="625" y="175"/>
                  </a:lnTo>
                  <a:lnTo>
                    <a:pt x="651" y="190"/>
                  </a:lnTo>
                  <a:lnTo>
                    <a:pt x="676" y="206"/>
                  </a:lnTo>
                  <a:lnTo>
                    <a:pt x="702" y="223"/>
                  </a:lnTo>
                  <a:lnTo>
                    <a:pt x="726" y="240"/>
                  </a:lnTo>
                  <a:lnTo>
                    <a:pt x="751" y="259"/>
                  </a:lnTo>
                  <a:lnTo>
                    <a:pt x="774" y="277"/>
                  </a:lnTo>
                  <a:lnTo>
                    <a:pt x="798" y="296"/>
                  </a:lnTo>
                  <a:lnTo>
                    <a:pt x="820" y="316"/>
                  </a:lnTo>
                  <a:lnTo>
                    <a:pt x="843" y="336"/>
                  </a:lnTo>
                  <a:lnTo>
                    <a:pt x="866" y="356"/>
                  </a:lnTo>
                  <a:lnTo>
                    <a:pt x="887" y="377"/>
                  </a:lnTo>
                  <a:lnTo>
                    <a:pt x="908" y="398"/>
                  </a:lnTo>
                  <a:lnTo>
                    <a:pt x="928" y="421"/>
                  </a:lnTo>
                  <a:lnTo>
                    <a:pt x="948" y="444"/>
                  </a:lnTo>
                  <a:lnTo>
                    <a:pt x="967" y="467"/>
                  </a:lnTo>
                  <a:lnTo>
                    <a:pt x="986" y="490"/>
                  </a:lnTo>
                  <a:lnTo>
                    <a:pt x="1004" y="514"/>
                  </a:lnTo>
                  <a:lnTo>
                    <a:pt x="1023" y="538"/>
                  </a:lnTo>
                  <a:lnTo>
                    <a:pt x="1040" y="564"/>
                  </a:lnTo>
                  <a:lnTo>
                    <a:pt x="1057" y="589"/>
                  </a:lnTo>
                  <a:lnTo>
                    <a:pt x="1073" y="614"/>
                  </a:lnTo>
                  <a:lnTo>
                    <a:pt x="1088" y="640"/>
                  </a:lnTo>
                  <a:lnTo>
                    <a:pt x="1103" y="666"/>
                  </a:lnTo>
                  <a:lnTo>
                    <a:pt x="1117" y="693"/>
                  </a:lnTo>
                  <a:lnTo>
                    <a:pt x="1131" y="720"/>
                  </a:lnTo>
                  <a:lnTo>
                    <a:pt x="1144" y="748"/>
                  </a:lnTo>
                  <a:lnTo>
                    <a:pt x="1156" y="776"/>
                  </a:lnTo>
                  <a:lnTo>
                    <a:pt x="1168" y="804"/>
                  </a:lnTo>
                  <a:lnTo>
                    <a:pt x="1180" y="833"/>
                  </a:lnTo>
                  <a:lnTo>
                    <a:pt x="1190" y="861"/>
                  </a:lnTo>
                  <a:lnTo>
                    <a:pt x="1200" y="891"/>
                  </a:lnTo>
                  <a:lnTo>
                    <a:pt x="1209" y="921"/>
                  </a:lnTo>
                  <a:lnTo>
                    <a:pt x="1217" y="950"/>
                  </a:lnTo>
                  <a:lnTo>
                    <a:pt x="1224" y="980"/>
                  </a:lnTo>
                  <a:lnTo>
                    <a:pt x="1231" y="1010"/>
                  </a:lnTo>
                  <a:lnTo>
                    <a:pt x="1237" y="1042"/>
                  </a:lnTo>
                  <a:lnTo>
                    <a:pt x="1243" y="1073"/>
                  </a:lnTo>
                  <a:lnTo>
                    <a:pt x="1248" y="1104"/>
                  </a:lnTo>
                  <a:lnTo>
                    <a:pt x="1252" y="1135"/>
                  </a:lnTo>
                  <a:lnTo>
                    <a:pt x="1255" y="1166"/>
                  </a:lnTo>
                  <a:lnTo>
                    <a:pt x="1257" y="1198"/>
                  </a:lnTo>
                  <a:lnTo>
                    <a:pt x="1259" y="1231"/>
                  </a:lnTo>
                  <a:lnTo>
                    <a:pt x="1260" y="1263"/>
                  </a:lnTo>
                  <a:lnTo>
                    <a:pt x="921" y="1451"/>
                  </a:lnTo>
                  <a:lnTo>
                    <a:pt x="622" y="1246"/>
                  </a:lnTo>
                  <a:lnTo>
                    <a:pt x="622" y="1231"/>
                  </a:lnTo>
                  <a:lnTo>
                    <a:pt x="620" y="1215"/>
                  </a:lnTo>
                  <a:lnTo>
                    <a:pt x="616" y="1184"/>
                  </a:lnTo>
                  <a:lnTo>
                    <a:pt x="611" y="1154"/>
                  </a:lnTo>
                  <a:lnTo>
                    <a:pt x="608" y="1139"/>
                  </a:lnTo>
                  <a:lnTo>
                    <a:pt x="605" y="1125"/>
                  </a:lnTo>
                  <a:lnTo>
                    <a:pt x="597" y="1096"/>
                  </a:lnTo>
                  <a:lnTo>
                    <a:pt x="593" y="1082"/>
                  </a:lnTo>
                  <a:lnTo>
                    <a:pt x="588" y="1067"/>
                  </a:lnTo>
                  <a:lnTo>
                    <a:pt x="577" y="1039"/>
                  </a:lnTo>
                  <a:lnTo>
                    <a:pt x="572" y="1025"/>
                  </a:lnTo>
                  <a:lnTo>
                    <a:pt x="566" y="1012"/>
                  </a:lnTo>
                  <a:lnTo>
                    <a:pt x="559" y="998"/>
                  </a:lnTo>
                  <a:lnTo>
                    <a:pt x="553" y="985"/>
                  </a:lnTo>
                  <a:lnTo>
                    <a:pt x="539" y="959"/>
                  </a:lnTo>
                  <a:lnTo>
                    <a:pt x="530" y="947"/>
                  </a:lnTo>
                  <a:lnTo>
                    <a:pt x="523" y="934"/>
                  </a:lnTo>
                  <a:lnTo>
                    <a:pt x="506" y="910"/>
                  </a:lnTo>
                  <a:lnTo>
                    <a:pt x="498" y="898"/>
                  </a:lnTo>
                  <a:lnTo>
                    <a:pt x="489" y="887"/>
                  </a:lnTo>
                  <a:lnTo>
                    <a:pt x="480" y="874"/>
                  </a:lnTo>
                  <a:lnTo>
                    <a:pt x="471" y="863"/>
                  </a:lnTo>
                  <a:lnTo>
                    <a:pt x="461" y="852"/>
                  </a:lnTo>
                  <a:lnTo>
                    <a:pt x="451" y="841"/>
                  </a:lnTo>
                  <a:lnTo>
                    <a:pt x="431" y="821"/>
                  </a:lnTo>
                  <a:lnTo>
                    <a:pt x="410" y="801"/>
                  </a:lnTo>
                  <a:lnTo>
                    <a:pt x="399" y="791"/>
                  </a:lnTo>
                  <a:lnTo>
                    <a:pt x="388" y="782"/>
                  </a:lnTo>
                  <a:lnTo>
                    <a:pt x="375" y="773"/>
                  </a:lnTo>
                  <a:lnTo>
                    <a:pt x="364" y="764"/>
                  </a:lnTo>
                  <a:lnTo>
                    <a:pt x="352" y="755"/>
                  </a:lnTo>
                  <a:lnTo>
                    <a:pt x="340" y="747"/>
                  </a:lnTo>
                  <a:lnTo>
                    <a:pt x="328" y="739"/>
                  </a:lnTo>
                  <a:lnTo>
                    <a:pt x="315" y="731"/>
                  </a:lnTo>
                  <a:lnTo>
                    <a:pt x="290" y="716"/>
                  </a:lnTo>
                  <a:lnTo>
                    <a:pt x="277" y="709"/>
                  </a:lnTo>
                  <a:lnTo>
                    <a:pt x="264" y="702"/>
                  </a:lnTo>
                  <a:lnTo>
                    <a:pt x="237" y="690"/>
                  </a:lnTo>
                  <a:lnTo>
                    <a:pt x="223" y="684"/>
                  </a:lnTo>
                  <a:lnTo>
                    <a:pt x="209" y="678"/>
                  </a:lnTo>
                  <a:lnTo>
                    <a:pt x="181" y="669"/>
                  </a:lnTo>
                  <a:lnTo>
                    <a:pt x="152" y="660"/>
                  </a:lnTo>
                  <a:lnTo>
                    <a:pt x="137" y="656"/>
                  </a:lnTo>
                  <a:lnTo>
                    <a:pt x="123" y="653"/>
                  </a:lnTo>
                  <a:lnTo>
                    <a:pt x="108" y="649"/>
                  </a:lnTo>
                  <a:lnTo>
                    <a:pt x="93" y="647"/>
                  </a:lnTo>
                  <a:lnTo>
                    <a:pt x="63" y="642"/>
                  </a:lnTo>
                  <a:lnTo>
                    <a:pt x="47" y="640"/>
                  </a:lnTo>
                  <a:lnTo>
                    <a:pt x="31" y="639"/>
                  </a:lnTo>
                  <a:lnTo>
                    <a:pt x="16" y="638"/>
                  </a:lnTo>
                  <a:lnTo>
                    <a:pt x="0" y="637"/>
                  </a:lnTo>
                  <a:lnTo>
                    <a:pt x="197" y="348"/>
                  </a:lnTo>
                  <a:lnTo>
                    <a:pt x="3" y="0"/>
                  </a:lnTo>
                  <a:close/>
                </a:path>
              </a:pathLst>
            </a:cu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8000" tIns="256000" rIns="65024" bIns="32512"/>
            <a:lstStyle/>
            <a:p>
              <a:pPr algn="ctr">
                <a:defRPr/>
              </a:pPr>
              <a:endParaRPr lang="en-US" sz="3887">
                <a:solidFill>
                  <a:schemeClr val="bg1">
                    <a:lumMod val="50000"/>
                  </a:schemeClr>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7" name="箭头4">
              <a:extLst>
                <a:ext uri="{FF2B5EF4-FFF2-40B4-BE49-F238E27FC236}">
                  <a16:creationId xmlns:a16="http://schemas.microsoft.com/office/drawing/2014/main" id="{C82D4E4D-8F4C-4687-B994-9E1837F73C9D}"/>
                </a:ext>
              </a:extLst>
            </p:cNvPr>
            <p:cNvSpPr>
              <a:spLocks noChangeAspect="1"/>
            </p:cNvSpPr>
            <p:nvPr/>
          </p:nvSpPr>
          <p:spPr bwMode="auto">
            <a:xfrm>
              <a:off x="3134916" y="1292225"/>
              <a:ext cx="1578197" cy="1460090"/>
            </a:xfrm>
            <a:custGeom>
              <a:avLst/>
              <a:gdLst>
                <a:gd name="T0" fmla="*/ 637 w 1431"/>
                <a:gd name="T1" fmla="*/ 1302 h 1325"/>
                <a:gd name="T2" fmla="*/ 637 w 1431"/>
                <a:gd name="T3" fmla="*/ 1248 h 1325"/>
                <a:gd name="T4" fmla="*/ 640 w 1431"/>
                <a:gd name="T5" fmla="*/ 1217 h 1325"/>
                <a:gd name="T6" fmla="*/ 646 w 1431"/>
                <a:gd name="T7" fmla="*/ 1170 h 1325"/>
                <a:gd name="T8" fmla="*/ 655 w 1431"/>
                <a:gd name="T9" fmla="*/ 1125 h 1325"/>
                <a:gd name="T10" fmla="*/ 663 w 1431"/>
                <a:gd name="T11" fmla="*/ 1095 h 1325"/>
                <a:gd name="T12" fmla="*/ 678 w 1431"/>
                <a:gd name="T13" fmla="*/ 1052 h 1325"/>
                <a:gd name="T14" fmla="*/ 689 w 1431"/>
                <a:gd name="T15" fmla="*/ 1024 h 1325"/>
                <a:gd name="T16" fmla="*/ 708 w 1431"/>
                <a:gd name="T17" fmla="*/ 983 h 1325"/>
                <a:gd name="T18" fmla="*/ 724 w 1431"/>
                <a:gd name="T19" fmla="*/ 957 h 1325"/>
                <a:gd name="T20" fmla="*/ 739 w 1431"/>
                <a:gd name="T21" fmla="*/ 932 h 1325"/>
                <a:gd name="T22" fmla="*/ 756 w 1431"/>
                <a:gd name="T23" fmla="*/ 907 h 1325"/>
                <a:gd name="T24" fmla="*/ 773 w 1431"/>
                <a:gd name="T25" fmla="*/ 884 h 1325"/>
                <a:gd name="T26" fmla="*/ 792 w 1431"/>
                <a:gd name="T27" fmla="*/ 860 h 1325"/>
                <a:gd name="T28" fmla="*/ 822 w 1431"/>
                <a:gd name="T29" fmla="*/ 827 h 1325"/>
                <a:gd name="T30" fmla="*/ 843 w 1431"/>
                <a:gd name="T31" fmla="*/ 807 h 1325"/>
                <a:gd name="T32" fmla="*/ 877 w 1431"/>
                <a:gd name="T33" fmla="*/ 778 h 1325"/>
                <a:gd name="T34" fmla="*/ 901 w 1431"/>
                <a:gd name="T35" fmla="*/ 760 h 1325"/>
                <a:gd name="T36" fmla="*/ 938 w 1431"/>
                <a:gd name="T37" fmla="*/ 735 h 1325"/>
                <a:gd name="T38" fmla="*/ 976 w 1431"/>
                <a:gd name="T39" fmla="*/ 711 h 1325"/>
                <a:gd name="T40" fmla="*/ 1003 w 1431"/>
                <a:gd name="T41" fmla="*/ 698 h 1325"/>
                <a:gd name="T42" fmla="*/ 1030 w 1431"/>
                <a:gd name="T43" fmla="*/ 686 h 1325"/>
                <a:gd name="T44" fmla="*/ 1059 w 1431"/>
                <a:gd name="T45" fmla="*/ 675 h 1325"/>
                <a:gd name="T46" fmla="*/ 1117 w 1431"/>
                <a:gd name="T47" fmla="*/ 657 h 1325"/>
                <a:gd name="T48" fmla="*/ 1147 w 1431"/>
                <a:gd name="T49" fmla="*/ 649 h 1325"/>
                <a:gd name="T50" fmla="*/ 1192 w 1431"/>
                <a:gd name="T51" fmla="*/ 642 h 1325"/>
                <a:gd name="T52" fmla="*/ 1224 w 1431"/>
                <a:gd name="T53" fmla="*/ 638 h 1325"/>
                <a:gd name="T54" fmla="*/ 1431 w 1431"/>
                <a:gd name="T55" fmla="*/ 334 h 1325"/>
                <a:gd name="T56" fmla="*/ 1207 w 1431"/>
                <a:gd name="T57" fmla="*/ 1 h 1325"/>
                <a:gd name="T58" fmla="*/ 1142 w 1431"/>
                <a:gd name="T59" fmla="*/ 6 h 1325"/>
                <a:gd name="T60" fmla="*/ 1080 w 1431"/>
                <a:gd name="T61" fmla="*/ 15 h 1325"/>
                <a:gd name="T62" fmla="*/ 1018 w 1431"/>
                <a:gd name="T63" fmla="*/ 26 h 1325"/>
                <a:gd name="T64" fmla="*/ 957 w 1431"/>
                <a:gd name="T65" fmla="*/ 40 h 1325"/>
                <a:gd name="T66" fmla="*/ 898 w 1431"/>
                <a:gd name="T67" fmla="*/ 57 h 1325"/>
                <a:gd name="T68" fmla="*/ 839 w 1431"/>
                <a:gd name="T69" fmla="*/ 76 h 1325"/>
                <a:gd name="T70" fmla="*/ 783 w 1431"/>
                <a:gd name="T71" fmla="*/ 100 h 1325"/>
                <a:gd name="T72" fmla="*/ 728 w 1431"/>
                <a:gd name="T73" fmla="*/ 125 h 1325"/>
                <a:gd name="T74" fmla="*/ 673 w 1431"/>
                <a:gd name="T75" fmla="*/ 152 h 1325"/>
                <a:gd name="T76" fmla="*/ 620 w 1431"/>
                <a:gd name="T77" fmla="*/ 182 h 1325"/>
                <a:gd name="T78" fmla="*/ 570 w 1431"/>
                <a:gd name="T79" fmla="*/ 214 h 1325"/>
                <a:gd name="T80" fmla="*/ 520 w 1431"/>
                <a:gd name="T81" fmla="*/ 250 h 1325"/>
                <a:gd name="T82" fmla="*/ 472 w 1431"/>
                <a:gd name="T83" fmla="*/ 287 h 1325"/>
                <a:gd name="T84" fmla="*/ 427 w 1431"/>
                <a:gd name="T85" fmla="*/ 325 h 1325"/>
                <a:gd name="T86" fmla="*/ 382 w 1431"/>
                <a:gd name="T87" fmla="*/ 366 h 1325"/>
                <a:gd name="T88" fmla="*/ 341 w 1431"/>
                <a:gd name="T89" fmla="*/ 410 h 1325"/>
                <a:gd name="T90" fmla="*/ 301 w 1431"/>
                <a:gd name="T91" fmla="*/ 455 h 1325"/>
                <a:gd name="T92" fmla="*/ 263 w 1431"/>
                <a:gd name="T93" fmla="*/ 502 h 1325"/>
                <a:gd name="T94" fmla="*/ 227 w 1431"/>
                <a:gd name="T95" fmla="*/ 550 h 1325"/>
                <a:gd name="T96" fmla="*/ 194 w 1431"/>
                <a:gd name="T97" fmla="*/ 602 h 1325"/>
                <a:gd name="T98" fmla="*/ 163 w 1431"/>
                <a:gd name="T99" fmla="*/ 653 h 1325"/>
                <a:gd name="T100" fmla="*/ 135 w 1431"/>
                <a:gd name="T101" fmla="*/ 707 h 1325"/>
                <a:gd name="T102" fmla="*/ 109 w 1431"/>
                <a:gd name="T103" fmla="*/ 762 h 1325"/>
                <a:gd name="T104" fmla="*/ 86 w 1431"/>
                <a:gd name="T105" fmla="*/ 819 h 1325"/>
                <a:gd name="T106" fmla="*/ 64 w 1431"/>
                <a:gd name="T107" fmla="*/ 876 h 1325"/>
                <a:gd name="T108" fmla="*/ 47 w 1431"/>
                <a:gd name="T109" fmla="*/ 936 h 1325"/>
                <a:gd name="T110" fmla="*/ 31 w 1431"/>
                <a:gd name="T111" fmla="*/ 996 h 1325"/>
                <a:gd name="T112" fmla="*/ 19 w 1431"/>
                <a:gd name="T113" fmla="*/ 1058 h 1325"/>
                <a:gd name="T114" fmla="*/ 10 w 1431"/>
                <a:gd name="T115" fmla="*/ 1120 h 1325"/>
                <a:gd name="T116" fmla="*/ 4 w 1431"/>
                <a:gd name="T117" fmla="*/ 1183 h 1325"/>
                <a:gd name="T118" fmla="*/ 1 w 1431"/>
                <a:gd name="T119" fmla="*/ 1247 h 1325"/>
                <a:gd name="T120" fmla="*/ 1 w 1431"/>
                <a:gd name="T121" fmla="*/ 1302 h 1325"/>
                <a:gd name="T122" fmla="*/ 335 w 1431"/>
                <a:gd name="T123" fmla="*/ 1129 h 1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431" h="1325">
                  <a:moveTo>
                    <a:pt x="638" y="1324"/>
                  </a:moveTo>
                  <a:lnTo>
                    <a:pt x="637" y="1302"/>
                  </a:lnTo>
                  <a:lnTo>
                    <a:pt x="637" y="1280"/>
                  </a:lnTo>
                  <a:lnTo>
                    <a:pt x="637" y="1248"/>
                  </a:lnTo>
                  <a:lnTo>
                    <a:pt x="638" y="1232"/>
                  </a:lnTo>
                  <a:lnTo>
                    <a:pt x="640" y="1217"/>
                  </a:lnTo>
                  <a:lnTo>
                    <a:pt x="644" y="1185"/>
                  </a:lnTo>
                  <a:lnTo>
                    <a:pt x="646" y="1170"/>
                  </a:lnTo>
                  <a:lnTo>
                    <a:pt x="649" y="1154"/>
                  </a:lnTo>
                  <a:lnTo>
                    <a:pt x="655" y="1125"/>
                  </a:lnTo>
                  <a:lnTo>
                    <a:pt x="659" y="1110"/>
                  </a:lnTo>
                  <a:lnTo>
                    <a:pt x="663" y="1095"/>
                  </a:lnTo>
                  <a:lnTo>
                    <a:pt x="673" y="1067"/>
                  </a:lnTo>
                  <a:lnTo>
                    <a:pt x="678" y="1052"/>
                  </a:lnTo>
                  <a:lnTo>
                    <a:pt x="683" y="1038"/>
                  </a:lnTo>
                  <a:lnTo>
                    <a:pt x="689" y="1024"/>
                  </a:lnTo>
                  <a:lnTo>
                    <a:pt x="695" y="1010"/>
                  </a:lnTo>
                  <a:lnTo>
                    <a:pt x="708" y="983"/>
                  </a:lnTo>
                  <a:lnTo>
                    <a:pt x="715" y="970"/>
                  </a:lnTo>
                  <a:lnTo>
                    <a:pt x="724" y="957"/>
                  </a:lnTo>
                  <a:lnTo>
                    <a:pt x="731" y="944"/>
                  </a:lnTo>
                  <a:lnTo>
                    <a:pt x="739" y="932"/>
                  </a:lnTo>
                  <a:lnTo>
                    <a:pt x="747" y="920"/>
                  </a:lnTo>
                  <a:lnTo>
                    <a:pt x="756" y="907"/>
                  </a:lnTo>
                  <a:lnTo>
                    <a:pt x="764" y="895"/>
                  </a:lnTo>
                  <a:lnTo>
                    <a:pt x="773" y="884"/>
                  </a:lnTo>
                  <a:lnTo>
                    <a:pt x="783" y="871"/>
                  </a:lnTo>
                  <a:lnTo>
                    <a:pt x="792" y="860"/>
                  </a:lnTo>
                  <a:lnTo>
                    <a:pt x="812" y="838"/>
                  </a:lnTo>
                  <a:lnTo>
                    <a:pt x="822" y="827"/>
                  </a:lnTo>
                  <a:lnTo>
                    <a:pt x="832" y="817"/>
                  </a:lnTo>
                  <a:lnTo>
                    <a:pt x="843" y="807"/>
                  </a:lnTo>
                  <a:lnTo>
                    <a:pt x="854" y="797"/>
                  </a:lnTo>
                  <a:lnTo>
                    <a:pt x="877" y="778"/>
                  </a:lnTo>
                  <a:lnTo>
                    <a:pt x="889" y="769"/>
                  </a:lnTo>
                  <a:lnTo>
                    <a:pt x="901" y="760"/>
                  </a:lnTo>
                  <a:lnTo>
                    <a:pt x="925" y="743"/>
                  </a:lnTo>
                  <a:lnTo>
                    <a:pt x="938" y="735"/>
                  </a:lnTo>
                  <a:lnTo>
                    <a:pt x="951" y="727"/>
                  </a:lnTo>
                  <a:lnTo>
                    <a:pt x="976" y="711"/>
                  </a:lnTo>
                  <a:lnTo>
                    <a:pt x="990" y="705"/>
                  </a:lnTo>
                  <a:lnTo>
                    <a:pt x="1003" y="698"/>
                  </a:lnTo>
                  <a:lnTo>
                    <a:pt x="1017" y="692"/>
                  </a:lnTo>
                  <a:lnTo>
                    <a:pt x="1030" y="686"/>
                  </a:lnTo>
                  <a:lnTo>
                    <a:pt x="1045" y="680"/>
                  </a:lnTo>
                  <a:lnTo>
                    <a:pt x="1059" y="675"/>
                  </a:lnTo>
                  <a:lnTo>
                    <a:pt x="1088" y="665"/>
                  </a:lnTo>
                  <a:lnTo>
                    <a:pt x="1117" y="657"/>
                  </a:lnTo>
                  <a:lnTo>
                    <a:pt x="1132" y="653"/>
                  </a:lnTo>
                  <a:lnTo>
                    <a:pt x="1147" y="649"/>
                  </a:lnTo>
                  <a:lnTo>
                    <a:pt x="1177" y="644"/>
                  </a:lnTo>
                  <a:lnTo>
                    <a:pt x="1192" y="642"/>
                  </a:lnTo>
                  <a:lnTo>
                    <a:pt x="1209" y="640"/>
                  </a:lnTo>
                  <a:lnTo>
                    <a:pt x="1224" y="638"/>
                  </a:lnTo>
                  <a:lnTo>
                    <a:pt x="1240" y="637"/>
                  </a:lnTo>
                  <a:lnTo>
                    <a:pt x="1431" y="334"/>
                  </a:lnTo>
                  <a:lnTo>
                    <a:pt x="1239" y="0"/>
                  </a:lnTo>
                  <a:lnTo>
                    <a:pt x="1207" y="1"/>
                  </a:lnTo>
                  <a:lnTo>
                    <a:pt x="1174" y="3"/>
                  </a:lnTo>
                  <a:lnTo>
                    <a:pt x="1142" y="6"/>
                  </a:lnTo>
                  <a:lnTo>
                    <a:pt x="1111" y="10"/>
                  </a:lnTo>
                  <a:lnTo>
                    <a:pt x="1080" y="15"/>
                  </a:lnTo>
                  <a:lnTo>
                    <a:pt x="1049" y="20"/>
                  </a:lnTo>
                  <a:lnTo>
                    <a:pt x="1018" y="26"/>
                  </a:lnTo>
                  <a:lnTo>
                    <a:pt x="987" y="32"/>
                  </a:lnTo>
                  <a:lnTo>
                    <a:pt x="957" y="40"/>
                  </a:lnTo>
                  <a:lnTo>
                    <a:pt x="928" y="48"/>
                  </a:lnTo>
                  <a:lnTo>
                    <a:pt x="898" y="57"/>
                  </a:lnTo>
                  <a:lnTo>
                    <a:pt x="868" y="66"/>
                  </a:lnTo>
                  <a:lnTo>
                    <a:pt x="839" y="76"/>
                  </a:lnTo>
                  <a:lnTo>
                    <a:pt x="811" y="88"/>
                  </a:lnTo>
                  <a:lnTo>
                    <a:pt x="783" y="100"/>
                  </a:lnTo>
                  <a:lnTo>
                    <a:pt x="755" y="112"/>
                  </a:lnTo>
                  <a:lnTo>
                    <a:pt x="728" y="125"/>
                  </a:lnTo>
                  <a:lnTo>
                    <a:pt x="699" y="138"/>
                  </a:lnTo>
                  <a:lnTo>
                    <a:pt x="673" y="152"/>
                  </a:lnTo>
                  <a:lnTo>
                    <a:pt x="646" y="167"/>
                  </a:lnTo>
                  <a:lnTo>
                    <a:pt x="620" y="182"/>
                  </a:lnTo>
                  <a:lnTo>
                    <a:pt x="595" y="198"/>
                  </a:lnTo>
                  <a:lnTo>
                    <a:pt x="570" y="214"/>
                  </a:lnTo>
                  <a:lnTo>
                    <a:pt x="544" y="231"/>
                  </a:lnTo>
                  <a:lnTo>
                    <a:pt x="520" y="250"/>
                  </a:lnTo>
                  <a:lnTo>
                    <a:pt x="496" y="268"/>
                  </a:lnTo>
                  <a:lnTo>
                    <a:pt x="472" y="287"/>
                  </a:lnTo>
                  <a:lnTo>
                    <a:pt x="449" y="306"/>
                  </a:lnTo>
                  <a:lnTo>
                    <a:pt x="427" y="325"/>
                  </a:lnTo>
                  <a:lnTo>
                    <a:pt x="405" y="346"/>
                  </a:lnTo>
                  <a:lnTo>
                    <a:pt x="382" y="366"/>
                  </a:lnTo>
                  <a:lnTo>
                    <a:pt x="361" y="388"/>
                  </a:lnTo>
                  <a:lnTo>
                    <a:pt x="341" y="410"/>
                  </a:lnTo>
                  <a:lnTo>
                    <a:pt x="320" y="433"/>
                  </a:lnTo>
                  <a:lnTo>
                    <a:pt x="301" y="455"/>
                  </a:lnTo>
                  <a:lnTo>
                    <a:pt x="282" y="478"/>
                  </a:lnTo>
                  <a:lnTo>
                    <a:pt x="263" y="502"/>
                  </a:lnTo>
                  <a:lnTo>
                    <a:pt x="245" y="526"/>
                  </a:lnTo>
                  <a:lnTo>
                    <a:pt x="227" y="550"/>
                  </a:lnTo>
                  <a:lnTo>
                    <a:pt x="210" y="576"/>
                  </a:lnTo>
                  <a:lnTo>
                    <a:pt x="194" y="602"/>
                  </a:lnTo>
                  <a:lnTo>
                    <a:pt x="178" y="627"/>
                  </a:lnTo>
                  <a:lnTo>
                    <a:pt x="163" y="653"/>
                  </a:lnTo>
                  <a:lnTo>
                    <a:pt x="149" y="680"/>
                  </a:lnTo>
                  <a:lnTo>
                    <a:pt x="135" y="707"/>
                  </a:lnTo>
                  <a:lnTo>
                    <a:pt x="122" y="735"/>
                  </a:lnTo>
                  <a:lnTo>
                    <a:pt x="109" y="762"/>
                  </a:lnTo>
                  <a:lnTo>
                    <a:pt x="97" y="790"/>
                  </a:lnTo>
                  <a:lnTo>
                    <a:pt x="86" y="819"/>
                  </a:lnTo>
                  <a:lnTo>
                    <a:pt x="74" y="847"/>
                  </a:lnTo>
                  <a:lnTo>
                    <a:pt x="64" y="876"/>
                  </a:lnTo>
                  <a:lnTo>
                    <a:pt x="55" y="906"/>
                  </a:lnTo>
                  <a:lnTo>
                    <a:pt x="47" y="936"/>
                  </a:lnTo>
                  <a:lnTo>
                    <a:pt x="39" y="966"/>
                  </a:lnTo>
                  <a:lnTo>
                    <a:pt x="31" y="996"/>
                  </a:lnTo>
                  <a:lnTo>
                    <a:pt x="25" y="1026"/>
                  </a:lnTo>
                  <a:lnTo>
                    <a:pt x="19" y="1058"/>
                  </a:lnTo>
                  <a:lnTo>
                    <a:pt x="14" y="1089"/>
                  </a:lnTo>
                  <a:lnTo>
                    <a:pt x="10" y="1120"/>
                  </a:lnTo>
                  <a:lnTo>
                    <a:pt x="6" y="1151"/>
                  </a:lnTo>
                  <a:lnTo>
                    <a:pt x="4" y="1183"/>
                  </a:lnTo>
                  <a:lnTo>
                    <a:pt x="2" y="1215"/>
                  </a:lnTo>
                  <a:lnTo>
                    <a:pt x="1" y="1247"/>
                  </a:lnTo>
                  <a:lnTo>
                    <a:pt x="0" y="1280"/>
                  </a:lnTo>
                  <a:lnTo>
                    <a:pt x="1" y="1302"/>
                  </a:lnTo>
                  <a:lnTo>
                    <a:pt x="2" y="1325"/>
                  </a:lnTo>
                  <a:lnTo>
                    <a:pt x="335" y="1129"/>
                  </a:lnTo>
                  <a:lnTo>
                    <a:pt x="638" y="1324"/>
                  </a:lnTo>
                  <a:close/>
                </a:path>
              </a:pathLst>
            </a:cu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8000" tIns="256000" rIns="65024" bIns="32512"/>
            <a:lstStyle/>
            <a:p>
              <a:pPr algn="ctr">
                <a:defRPr/>
              </a:pPr>
              <a:endParaRPr lang="en-US" sz="3887">
                <a:solidFill>
                  <a:schemeClr val="bg1">
                    <a:lumMod val="50000"/>
                  </a:schemeClr>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8" name="箭头3">
              <a:extLst>
                <a:ext uri="{FF2B5EF4-FFF2-40B4-BE49-F238E27FC236}">
                  <a16:creationId xmlns:a16="http://schemas.microsoft.com/office/drawing/2014/main" id="{90C95D35-9594-486E-8B0B-366026D3B3C4}"/>
                </a:ext>
              </a:extLst>
            </p:cNvPr>
            <p:cNvSpPr>
              <a:spLocks noChangeAspect="1"/>
            </p:cNvSpPr>
            <p:nvPr/>
          </p:nvSpPr>
          <p:spPr bwMode="auto">
            <a:xfrm>
              <a:off x="3139679" y="2611068"/>
              <a:ext cx="1430539" cy="1506114"/>
            </a:xfrm>
            <a:custGeom>
              <a:avLst/>
              <a:gdLst>
                <a:gd name="T0" fmla="*/ 1096 w 1295"/>
                <a:gd name="T1" fmla="*/ 1023 h 1364"/>
                <a:gd name="T2" fmla="*/ 1276 w 1295"/>
                <a:gd name="T3" fmla="*/ 728 h 1364"/>
                <a:gd name="T4" fmla="*/ 1232 w 1295"/>
                <a:gd name="T5" fmla="*/ 726 h 1364"/>
                <a:gd name="T6" fmla="*/ 1187 w 1295"/>
                <a:gd name="T7" fmla="*/ 722 h 1364"/>
                <a:gd name="T8" fmla="*/ 1131 w 1295"/>
                <a:gd name="T9" fmla="*/ 711 h 1364"/>
                <a:gd name="T10" fmla="*/ 1103 w 1295"/>
                <a:gd name="T11" fmla="*/ 704 h 1364"/>
                <a:gd name="T12" fmla="*/ 1050 w 1295"/>
                <a:gd name="T13" fmla="*/ 687 h 1364"/>
                <a:gd name="T14" fmla="*/ 1023 w 1295"/>
                <a:gd name="T15" fmla="*/ 677 h 1364"/>
                <a:gd name="T16" fmla="*/ 973 w 1295"/>
                <a:gd name="T17" fmla="*/ 653 h 1364"/>
                <a:gd name="T18" fmla="*/ 949 w 1295"/>
                <a:gd name="T19" fmla="*/ 638 h 1364"/>
                <a:gd name="T20" fmla="*/ 902 w 1295"/>
                <a:gd name="T21" fmla="*/ 608 h 1364"/>
                <a:gd name="T22" fmla="*/ 880 w 1295"/>
                <a:gd name="T23" fmla="*/ 591 h 1364"/>
                <a:gd name="T24" fmla="*/ 837 w 1295"/>
                <a:gd name="T25" fmla="*/ 556 h 1364"/>
                <a:gd name="T26" fmla="*/ 799 w 1295"/>
                <a:gd name="T27" fmla="*/ 517 h 1364"/>
                <a:gd name="T28" fmla="*/ 781 w 1295"/>
                <a:gd name="T29" fmla="*/ 496 h 1364"/>
                <a:gd name="T30" fmla="*/ 747 w 1295"/>
                <a:gd name="T31" fmla="*/ 451 h 1364"/>
                <a:gd name="T32" fmla="*/ 725 w 1295"/>
                <a:gd name="T33" fmla="*/ 417 h 1364"/>
                <a:gd name="T34" fmla="*/ 703 w 1295"/>
                <a:gd name="T35" fmla="*/ 380 h 1364"/>
                <a:gd name="T36" fmla="*/ 680 w 1295"/>
                <a:gd name="T37" fmla="*/ 330 h 1364"/>
                <a:gd name="T38" fmla="*/ 670 w 1295"/>
                <a:gd name="T39" fmla="*/ 303 h 1364"/>
                <a:gd name="T40" fmla="*/ 657 w 1295"/>
                <a:gd name="T41" fmla="*/ 263 h 1364"/>
                <a:gd name="T42" fmla="*/ 646 w 1295"/>
                <a:gd name="T43" fmla="*/ 221 h 1364"/>
                <a:gd name="T44" fmla="*/ 322 w 1295"/>
                <a:gd name="T45" fmla="*/ 0 h 1364"/>
                <a:gd name="T46" fmla="*/ 2 w 1295"/>
                <a:gd name="T47" fmla="*/ 222 h 1364"/>
                <a:gd name="T48" fmla="*/ 10 w 1295"/>
                <a:gd name="T49" fmla="*/ 282 h 1364"/>
                <a:gd name="T50" fmla="*/ 21 w 1295"/>
                <a:gd name="T51" fmla="*/ 343 h 1364"/>
                <a:gd name="T52" fmla="*/ 35 w 1295"/>
                <a:gd name="T53" fmla="*/ 401 h 1364"/>
                <a:gd name="T54" fmla="*/ 51 w 1295"/>
                <a:gd name="T55" fmla="*/ 458 h 1364"/>
                <a:gd name="T56" fmla="*/ 69 w 1295"/>
                <a:gd name="T57" fmla="*/ 516 h 1364"/>
                <a:gd name="T58" fmla="*/ 91 w 1295"/>
                <a:gd name="T59" fmla="*/ 571 h 1364"/>
                <a:gd name="T60" fmla="*/ 115 w 1295"/>
                <a:gd name="T61" fmla="*/ 624 h 1364"/>
                <a:gd name="T62" fmla="*/ 141 w 1295"/>
                <a:gd name="T63" fmla="*/ 678 h 1364"/>
                <a:gd name="T64" fmla="*/ 169 w 1295"/>
                <a:gd name="T65" fmla="*/ 729 h 1364"/>
                <a:gd name="T66" fmla="*/ 200 w 1295"/>
                <a:gd name="T67" fmla="*/ 779 h 1364"/>
                <a:gd name="T68" fmla="*/ 233 w 1295"/>
                <a:gd name="T69" fmla="*/ 828 h 1364"/>
                <a:gd name="T70" fmla="*/ 268 w 1295"/>
                <a:gd name="T71" fmla="*/ 874 h 1364"/>
                <a:gd name="T72" fmla="*/ 305 w 1295"/>
                <a:gd name="T73" fmla="*/ 919 h 1364"/>
                <a:gd name="T74" fmla="*/ 344 w 1295"/>
                <a:gd name="T75" fmla="*/ 962 h 1364"/>
                <a:gd name="T76" fmla="*/ 385 w 1295"/>
                <a:gd name="T77" fmla="*/ 1004 h 1364"/>
                <a:gd name="T78" fmla="*/ 428 w 1295"/>
                <a:gd name="T79" fmla="*/ 1043 h 1364"/>
                <a:gd name="T80" fmla="*/ 473 w 1295"/>
                <a:gd name="T81" fmla="*/ 1081 h 1364"/>
                <a:gd name="T82" fmla="*/ 519 w 1295"/>
                <a:gd name="T83" fmla="*/ 1116 h 1364"/>
                <a:gd name="T84" fmla="*/ 567 w 1295"/>
                <a:gd name="T85" fmla="*/ 1151 h 1364"/>
                <a:gd name="T86" fmla="*/ 616 w 1295"/>
                <a:gd name="T87" fmla="*/ 1182 h 1364"/>
                <a:gd name="T88" fmla="*/ 667 w 1295"/>
                <a:gd name="T89" fmla="*/ 1211 h 1364"/>
                <a:gd name="T90" fmla="*/ 720 w 1295"/>
                <a:gd name="T91" fmla="*/ 1237 h 1364"/>
                <a:gd name="T92" fmla="*/ 774 w 1295"/>
                <a:gd name="T93" fmla="*/ 1262 h 1364"/>
                <a:gd name="T94" fmla="*/ 828 w 1295"/>
                <a:gd name="T95" fmla="*/ 1283 h 1364"/>
                <a:gd name="T96" fmla="*/ 885 w 1295"/>
                <a:gd name="T97" fmla="*/ 1304 h 1364"/>
                <a:gd name="T98" fmla="*/ 942 w 1295"/>
                <a:gd name="T99" fmla="*/ 1321 h 1364"/>
                <a:gd name="T100" fmla="*/ 1001 w 1295"/>
                <a:gd name="T101" fmla="*/ 1335 h 1364"/>
                <a:gd name="T102" fmla="*/ 1061 w 1295"/>
                <a:gd name="T103" fmla="*/ 1346 h 1364"/>
                <a:gd name="T104" fmla="*/ 1121 w 1295"/>
                <a:gd name="T105" fmla="*/ 1355 h 1364"/>
                <a:gd name="T106" fmla="*/ 1182 w 1295"/>
                <a:gd name="T107" fmla="*/ 1361 h 1364"/>
                <a:gd name="T108" fmla="*/ 1245 w 1295"/>
                <a:gd name="T109" fmla="*/ 1364 h 1364"/>
                <a:gd name="T110" fmla="*/ 1281 w 1295"/>
                <a:gd name="T111" fmla="*/ 1364 h 1364"/>
                <a:gd name="T112" fmla="*/ 1290 w 1295"/>
                <a:gd name="T113" fmla="*/ 1362 h 13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295" h="1364">
                  <a:moveTo>
                    <a:pt x="1295" y="1362"/>
                  </a:moveTo>
                  <a:lnTo>
                    <a:pt x="1096" y="1023"/>
                  </a:lnTo>
                  <a:lnTo>
                    <a:pt x="1295" y="727"/>
                  </a:lnTo>
                  <a:lnTo>
                    <a:pt x="1276" y="728"/>
                  </a:lnTo>
                  <a:lnTo>
                    <a:pt x="1246" y="727"/>
                  </a:lnTo>
                  <a:lnTo>
                    <a:pt x="1232" y="726"/>
                  </a:lnTo>
                  <a:lnTo>
                    <a:pt x="1217" y="725"/>
                  </a:lnTo>
                  <a:lnTo>
                    <a:pt x="1187" y="722"/>
                  </a:lnTo>
                  <a:lnTo>
                    <a:pt x="1159" y="717"/>
                  </a:lnTo>
                  <a:lnTo>
                    <a:pt x="1131" y="711"/>
                  </a:lnTo>
                  <a:lnTo>
                    <a:pt x="1117" y="708"/>
                  </a:lnTo>
                  <a:lnTo>
                    <a:pt x="1103" y="704"/>
                  </a:lnTo>
                  <a:lnTo>
                    <a:pt x="1076" y="696"/>
                  </a:lnTo>
                  <a:lnTo>
                    <a:pt x="1050" y="687"/>
                  </a:lnTo>
                  <a:lnTo>
                    <a:pt x="1037" y="682"/>
                  </a:lnTo>
                  <a:lnTo>
                    <a:pt x="1023" y="677"/>
                  </a:lnTo>
                  <a:lnTo>
                    <a:pt x="998" y="665"/>
                  </a:lnTo>
                  <a:lnTo>
                    <a:pt x="973" y="653"/>
                  </a:lnTo>
                  <a:lnTo>
                    <a:pt x="961" y="646"/>
                  </a:lnTo>
                  <a:lnTo>
                    <a:pt x="949" y="638"/>
                  </a:lnTo>
                  <a:lnTo>
                    <a:pt x="925" y="623"/>
                  </a:lnTo>
                  <a:lnTo>
                    <a:pt x="902" y="608"/>
                  </a:lnTo>
                  <a:lnTo>
                    <a:pt x="891" y="600"/>
                  </a:lnTo>
                  <a:lnTo>
                    <a:pt x="880" y="591"/>
                  </a:lnTo>
                  <a:lnTo>
                    <a:pt x="858" y="574"/>
                  </a:lnTo>
                  <a:lnTo>
                    <a:pt x="837" y="556"/>
                  </a:lnTo>
                  <a:lnTo>
                    <a:pt x="818" y="537"/>
                  </a:lnTo>
                  <a:lnTo>
                    <a:pt x="799" y="517"/>
                  </a:lnTo>
                  <a:lnTo>
                    <a:pt x="790" y="506"/>
                  </a:lnTo>
                  <a:lnTo>
                    <a:pt x="781" y="496"/>
                  </a:lnTo>
                  <a:lnTo>
                    <a:pt x="764" y="473"/>
                  </a:lnTo>
                  <a:lnTo>
                    <a:pt x="747" y="451"/>
                  </a:lnTo>
                  <a:lnTo>
                    <a:pt x="732" y="428"/>
                  </a:lnTo>
                  <a:lnTo>
                    <a:pt x="725" y="417"/>
                  </a:lnTo>
                  <a:lnTo>
                    <a:pt x="718" y="405"/>
                  </a:lnTo>
                  <a:lnTo>
                    <a:pt x="703" y="380"/>
                  </a:lnTo>
                  <a:lnTo>
                    <a:pt x="691" y="355"/>
                  </a:lnTo>
                  <a:lnTo>
                    <a:pt x="680" y="330"/>
                  </a:lnTo>
                  <a:lnTo>
                    <a:pt x="675" y="316"/>
                  </a:lnTo>
                  <a:lnTo>
                    <a:pt x="670" y="303"/>
                  </a:lnTo>
                  <a:lnTo>
                    <a:pt x="661" y="276"/>
                  </a:lnTo>
                  <a:lnTo>
                    <a:pt x="657" y="263"/>
                  </a:lnTo>
                  <a:lnTo>
                    <a:pt x="653" y="249"/>
                  </a:lnTo>
                  <a:lnTo>
                    <a:pt x="646" y="221"/>
                  </a:lnTo>
                  <a:lnTo>
                    <a:pt x="641" y="193"/>
                  </a:lnTo>
                  <a:lnTo>
                    <a:pt x="322" y="0"/>
                  </a:lnTo>
                  <a:lnTo>
                    <a:pt x="0" y="191"/>
                  </a:lnTo>
                  <a:lnTo>
                    <a:pt x="2" y="222"/>
                  </a:lnTo>
                  <a:lnTo>
                    <a:pt x="6" y="252"/>
                  </a:lnTo>
                  <a:lnTo>
                    <a:pt x="10" y="282"/>
                  </a:lnTo>
                  <a:lnTo>
                    <a:pt x="15" y="312"/>
                  </a:lnTo>
                  <a:lnTo>
                    <a:pt x="21" y="343"/>
                  </a:lnTo>
                  <a:lnTo>
                    <a:pt x="27" y="372"/>
                  </a:lnTo>
                  <a:lnTo>
                    <a:pt x="35" y="401"/>
                  </a:lnTo>
                  <a:lnTo>
                    <a:pt x="42" y="430"/>
                  </a:lnTo>
                  <a:lnTo>
                    <a:pt x="51" y="458"/>
                  </a:lnTo>
                  <a:lnTo>
                    <a:pt x="60" y="488"/>
                  </a:lnTo>
                  <a:lnTo>
                    <a:pt x="69" y="516"/>
                  </a:lnTo>
                  <a:lnTo>
                    <a:pt x="81" y="543"/>
                  </a:lnTo>
                  <a:lnTo>
                    <a:pt x="91" y="571"/>
                  </a:lnTo>
                  <a:lnTo>
                    <a:pt x="103" y="598"/>
                  </a:lnTo>
                  <a:lnTo>
                    <a:pt x="115" y="624"/>
                  </a:lnTo>
                  <a:lnTo>
                    <a:pt x="128" y="652"/>
                  </a:lnTo>
                  <a:lnTo>
                    <a:pt x="141" y="678"/>
                  </a:lnTo>
                  <a:lnTo>
                    <a:pt x="155" y="704"/>
                  </a:lnTo>
                  <a:lnTo>
                    <a:pt x="169" y="729"/>
                  </a:lnTo>
                  <a:lnTo>
                    <a:pt x="184" y="754"/>
                  </a:lnTo>
                  <a:lnTo>
                    <a:pt x="200" y="779"/>
                  </a:lnTo>
                  <a:lnTo>
                    <a:pt x="216" y="803"/>
                  </a:lnTo>
                  <a:lnTo>
                    <a:pt x="233" y="828"/>
                  </a:lnTo>
                  <a:lnTo>
                    <a:pt x="251" y="851"/>
                  </a:lnTo>
                  <a:lnTo>
                    <a:pt x="268" y="874"/>
                  </a:lnTo>
                  <a:lnTo>
                    <a:pt x="287" y="897"/>
                  </a:lnTo>
                  <a:lnTo>
                    <a:pt x="305" y="919"/>
                  </a:lnTo>
                  <a:lnTo>
                    <a:pt x="324" y="941"/>
                  </a:lnTo>
                  <a:lnTo>
                    <a:pt x="344" y="962"/>
                  </a:lnTo>
                  <a:lnTo>
                    <a:pt x="364" y="984"/>
                  </a:lnTo>
                  <a:lnTo>
                    <a:pt x="385" y="1004"/>
                  </a:lnTo>
                  <a:lnTo>
                    <a:pt x="407" y="1024"/>
                  </a:lnTo>
                  <a:lnTo>
                    <a:pt x="428" y="1043"/>
                  </a:lnTo>
                  <a:lnTo>
                    <a:pt x="450" y="1062"/>
                  </a:lnTo>
                  <a:lnTo>
                    <a:pt x="473" y="1081"/>
                  </a:lnTo>
                  <a:lnTo>
                    <a:pt x="495" y="1099"/>
                  </a:lnTo>
                  <a:lnTo>
                    <a:pt x="519" y="1116"/>
                  </a:lnTo>
                  <a:lnTo>
                    <a:pt x="542" y="1134"/>
                  </a:lnTo>
                  <a:lnTo>
                    <a:pt x="567" y="1151"/>
                  </a:lnTo>
                  <a:lnTo>
                    <a:pt x="592" y="1166"/>
                  </a:lnTo>
                  <a:lnTo>
                    <a:pt x="616" y="1182"/>
                  </a:lnTo>
                  <a:lnTo>
                    <a:pt x="642" y="1196"/>
                  </a:lnTo>
                  <a:lnTo>
                    <a:pt x="667" y="1211"/>
                  </a:lnTo>
                  <a:lnTo>
                    <a:pt x="693" y="1224"/>
                  </a:lnTo>
                  <a:lnTo>
                    <a:pt x="720" y="1237"/>
                  </a:lnTo>
                  <a:lnTo>
                    <a:pt x="747" y="1250"/>
                  </a:lnTo>
                  <a:lnTo>
                    <a:pt x="774" y="1262"/>
                  </a:lnTo>
                  <a:lnTo>
                    <a:pt x="801" y="1273"/>
                  </a:lnTo>
                  <a:lnTo>
                    <a:pt x="828" y="1283"/>
                  </a:lnTo>
                  <a:lnTo>
                    <a:pt x="856" y="1294"/>
                  </a:lnTo>
                  <a:lnTo>
                    <a:pt x="885" y="1304"/>
                  </a:lnTo>
                  <a:lnTo>
                    <a:pt x="914" y="1312"/>
                  </a:lnTo>
                  <a:lnTo>
                    <a:pt x="942" y="1321"/>
                  </a:lnTo>
                  <a:lnTo>
                    <a:pt x="971" y="1328"/>
                  </a:lnTo>
                  <a:lnTo>
                    <a:pt x="1001" y="1335"/>
                  </a:lnTo>
                  <a:lnTo>
                    <a:pt x="1030" y="1341"/>
                  </a:lnTo>
                  <a:lnTo>
                    <a:pt x="1061" y="1346"/>
                  </a:lnTo>
                  <a:lnTo>
                    <a:pt x="1091" y="1351"/>
                  </a:lnTo>
                  <a:lnTo>
                    <a:pt x="1121" y="1355"/>
                  </a:lnTo>
                  <a:lnTo>
                    <a:pt x="1151" y="1358"/>
                  </a:lnTo>
                  <a:lnTo>
                    <a:pt x="1182" y="1361"/>
                  </a:lnTo>
                  <a:lnTo>
                    <a:pt x="1214" y="1363"/>
                  </a:lnTo>
                  <a:lnTo>
                    <a:pt x="1245" y="1364"/>
                  </a:lnTo>
                  <a:lnTo>
                    <a:pt x="1276" y="1364"/>
                  </a:lnTo>
                  <a:lnTo>
                    <a:pt x="1281" y="1364"/>
                  </a:lnTo>
                  <a:lnTo>
                    <a:pt x="1285" y="1363"/>
                  </a:lnTo>
                  <a:lnTo>
                    <a:pt x="1290" y="1362"/>
                  </a:lnTo>
                  <a:lnTo>
                    <a:pt x="1295" y="1362"/>
                  </a:lnTo>
                  <a:close/>
                </a:path>
              </a:pathLst>
            </a:custGeom>
            <a:solidFill>
              <a:schemeClr val="accent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8000" tIns="256000" rIns="65024" bIns="32512"/>
            <a:lstStyle/>
            <a:p>
              <a:pPr algn="ctr">
                <a:defRPr/>
              </a:pPr>
              <a:endParaRPr lang="en-US" sz="3887">
                <a:solidFill>
                  <a:schemeClr val="bg1">
                    <a:lumMod val="50000"/>
                  </a:schemeClr>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9" name="箭头2">
              <a:extLst>
                <a:ext uri="{FF2B5EF4-FFF2-40B4-BE49-F238E27FC236}">
                  <a16:creationId xmlns:a16="http://schemas.microsoft.com/office/drawing/2014/main" id="{38C1CFF9-16FF-49CA-80E8-B5D31EE0B1FA}"/>
                </a:ext>
              </a:extLst>
            </p:cNvPr>
            <p:cNvSpPr>
              <a:spLocks noChangeAspect="1"/>
            </p:cNvSpPr>
            <p:nvPr/>
          </p:nvSpPr>
          <p:spPr bwMode="auto">
            <a:xfrm>
              <a:off x="4432085" y="2752315"/>
              <a:ext cx="1528978" cy="1361693"/>
            </a:xfrm>
            <a:custGeom>
              <a:avLst/>
              <a:gdLst>
                <a:gd name="T0" fmla="*/ 0 w 1385"/>
                <a:gd name="T1" fmla="*/ 903 h 1233"/>
                <a:gd name="T2" fmla="*/ 221 w 1385"/>
                <a:gd name="T3" fmla="*/ 588 h 1233"/>
                <a:gd name="T4" fmla="*/ 262 w 1385"/>
                <a:gd name="T5" fmla="*/ 579 h 1233"/>
                <a:gd name="T6" fmla="*/ 302 w 1385"/>
                <a:gd name="T7" fmla="*/ 567 h 1233"/>
                <a:gd name="T8" fmla="*/ 354 w 1385"/>
                <a:gd name="T9" fmla="*/ 548 h 1233"/>
                <a:gd name="T10" fmla="*/ 391 w 1385"/>
                <a:gd name="T11" fmla="*/ 531 h 1233"/>
                <a:gd name="T12" fmla="*/ 427 w 1385"/>
                <a:gd name="T13" fmla="*/ 511 h 1233"/>
                <a:gd name="T14" fmla="*/ 472 w 1385"/>
                <a:gd name="T15" fmla="*/ 482 h 1233"/>
                <a:gd name="T16" fmla="*/ 506 w 1385"/>
                <a:gd name="T17" fmla="*/ 458 h 1233"/>
                <a:gd name="T18" fmla="*/ 526 w 1385"/>
                <a:gd name="T19" fmla="*/ 441 h 1233"/>
                <a:gd name="T20" fmla="*/ 546 w 1385"/>
                <a:gd name="T21" fmla="*/ 423 h 1233"/>
                <a:gd name="T22" fmla="*/ 565 w 1385"/>
                <a:gd name="T23" fmla="*/ 405 h 1233"/>
                <a:gd name="T24" fmla="*/ 584 w 1385"/>
                <a:gd name="T25" fmla="*/ 385 h 1233"/>
                <a:gd name="T26" fmla="*/ 610 w 1385"/>
                <a:gd name="T27" fmla="*/ 353 h 1233"/>
                <a:gd name="T28" fmla="*/ 642 w 1385"/>
                <a:gd name="T29" fmla="*/ 310 h 1233"/>
                <a:gd name="T30" fmla="*/ 671 w 1385"/>
                <a:gd name="T31" fmla="*/ 264 h 1233"/>
                <a:gd name="T32" fmla="*/ 689 w 1385"/>
                <a:gd name="T33" fmla="*/ 228 h 1233"/>
                <a:gd name="T34" fmla="*/ 705 w 1385"/>
                <a:gd name="T35" fmla="*/ 189 h 1233"/>
                <a:gd name="T36" fmla="*/ 723 w 1385"/>
                <a:gd name="T37" fmla="*/ 138 h 1233"/>
                <a:gd name="T38" fmla="*/ 737 w 1385"/>
                <a:gd name="T39" fmla="*/ 84 h 1233"/>
                <a:gd name="T40" fmla="*/ 746 w 1385"/>
                <a:gd name="T41" fmla="*/ 28 h 1233"/>
                <a:gd name="T42" fmla="*/ 748 w 1385"/>
                <a:gd name="T43" fmla="*/ 0 h 1233"/>
                <a:gd name="T44" fmla="*/ 1385 w 1385"/>
                <a:gd name="T45" fmla="*/ 4 h 1233"/>
                <a:gd name="T46" fmla="*/ 1382 w 1385"/>
                <a:gd name="T47" fmla="*/ 66 h 1233"/>
                <a:gd name="T48" fmla="*/ 1375 w 1385"/>
                <a:gd name="T49" fmla="*/ 126 h 1233"/>
                <a:gd name="T50" fmla="*/ 1366 w 1385"/>
                <a:gd name="T51" fmla="*/ 185 h 1233"/>
                <a:gd name="T52" fmla="*/ 1354 w 1385"/>
                <a:gd name="T53" fmla="*/ 245 h 1233"/>
                <a:gd name="T54" fmla="*/ 1339 w 1385"/>
                <a:gd name="T55" fmla="*/ 302 h 1233"/>
                <a:gd name="T56" fmla="*/ 1322 w 1385"/>
                <a:gd name="T57" fmla="*/ 359 h 1233"/>
                <a:gd name="T58" fmla="*/ 1301 w 1385"/>
                <a:gd name="T59" fmla="*/ 414 h 1233"/>
                <a:gd name="T60" fmla="*/ 1279 w 1385"/>
                <a:gd name="T61" fmla="*/ 468 h 1233"/>
                <a:gd name="T62" fmla="*/ 1255 w 1385"/>
                <a:gd name="T63" fmla="*/ 522 h 1233"/>
                <a:gd name="T64" fmla="*/ 1228 w 1385"/>
                <a:gd name="T65" fmla="*/ 573 h 1233"/>
                <a:gd name="T66" fmla="*/ 1200 w 1385"/>
                <a:gd name="T67" fmla="*/ 623 h 1233"/>
                <a:gd name="T68" fmla="*/ 1169 w 1385"/>
                <a:gd name="T69" fmla="*/ 671 h 1233"/>
                <a:gd name="T70" fmla="*/ 1135 w 1385"/>
                <a:gd name="T71" fmla="*/ 719 h 1233"/>
                <a:gd name="T72" fmla="*/ 1099 w 1385"/>
                <a:gd name="T73" fmla="*/ 764 h 1233"/>
                <a:gd name="T74" fmla="*/ 1062 w 1385"/>
                <a:gd name="T75" fmla="*/ 808 h 1233"/>
                <a:gd name="T76" fmla="*/ 1023 w 1385"/>
                <a:gd name="T77" fmla="*/ 851 h 1233"/>
                <a:gd name="T78" fmla="*/ 982 w 1385"/>
                <a:gd name="T79" fmla="*/ 891 h 1233"/>
                <a:gd name="T80" fmla="*/ 939 w 1385"/>
                <a:gd name="T81" fmla="*/ 929 h 1233"/>
                <a:gd name="T82" fmla="*/ 895 w 1385"/>
                <a:gd name="T83" fmla="*/ 965 h 1233"/>
                <a:gd name="T84" fmla="*/ 849 w 1385"/>
                <a:gd name="T85" fmla="*/ 1000 h 1233"/>
                <a:gd name="T86" fmla="*/ 801 w 1385"/>
                <a:gd name="T87" fmla="*/ 1032 h 1233"/>
                <a:gd name="T88" fmla="*/ 752 w 1385"/>
                <a:gd name="T89" fmla="*/ 1063 h 1233"/>
                <a:gd name="T90" fmla="*/ 701 w 1385"/>
                <a:gd name="T91" fmla="*/ 1090 h 1233"/>
                <a:gd name="T92" fmla="*/ 649 w 1385"/>
                <a:gd name="T93" fmla="*/ 1116 h 1233"/>
                <a:gd name="T94" fmla="*/ 595 w 1385"/>
                <a:gd name="T95" fmla="*/ 1139 h 1233"/>
                <a:gd name="T96" fmla="*/ 541 w 1385"/>
                <a:gd name="T97" fmla="*/ 1161 h 1233"/>
                <a:gd name="T98" fmla="*/ 485 w 1385"/>
                <a:gd name="T99" fmla="*/ 1180 h 1233"/>
                <a:gd name="T100" fmla="*/ 428 w 1385"/>
                <a:gd name="T101" fmla="*/ 1196 h 1233"/>
                <a:gd name="T102" fmla="*/ 370 w 1385"/>
                <a:gd name="T103" fmla="*/ 1209 h 1233"/>
                <a:gd name="T104" fmla="*/ 311 w 1385"/>
                <a:gd name="T105" fmla="*/ 1220 h 1233"/>
                <a:gd name="T106" fmla="*/ 251 w 1385"/>
                <a:gd name="T107" fmla="*/ 1228 h 1233"/>
                <a:gd name="T108" fmla="*/ 191 w 1385"/>
                <a:gd name="T109" fmla="*/ 1233 h 12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385" h="1233">
                  <a:moveTo>
                    <a:pt x="191" y="1233"/>
                  </a:moveTo>
                  <a:lnTo>
                    <a:pt x="0" y="903"/>
                  </a:lnTo>
                  <a:lnTo>
                    <a:pt x="194" y="592"/>
                  </a:lnTo>
                  <a:lnTo>
                    <a:pt x="221" y="588"/>
                  </a:lnTo>
                  <a:lnTo>
                    <a:pt x="248" y="582"/>
                  </a:lnTo>
                  <a:lnTo>
                    <a:pt x="262" y="579"/>
                  </a:lnTo>
                  <a:lnTo>
                    <a:pt x="275" y="575"/>
                  </a:lnTo>
                  <a:lnTo>
                    <a:pt x="302" y="567"/>
                  </a:lnTo>
                  <a:lnTo>
                    <a:pt x="327" y="558"/>
                  </a:lnTo>
                  <a:lnTo>
                    <a:pt x="354" y="548"/>
                  </a:lnTo>
                  <a:lnTo>
                    <a:pt x="379" y="537"/>
                  </a:lnTo>
                  <a:lnTo>
                    <a:pt x="391" y="531"/>
                  </a:lnTo>
                  <a:lnTo>
                    <a:pt x="403" y="525"/>
                  </a:lnTo>
                  <a:lnTo>
                    <a:pt x="427" y="511"/>
                  </a:lnTo>
                  <a:lnTo>
                    <a:pt x="450" y="497"/>
                  </a:lnTo>
                  <a:lnTo>
                    <a:pt x="472" y="482"/>
                  </a:lnTo>
                  <a:lnTo>
                    <a:pt x="494" y="467"/>
                  </a:lnTo>
                  <a:lnTo>
                    <a:pt x="506" y="458"/>
                  </a:lnTo>
                  <a:lnTo>
                    <a:pt x="516" y="450"/>
                  </a:lnTo>
                  <a:lnTo>
                    <a:pt x="526" y="441"/>
                  </a:lnTo>
                  <a:lnTo>
                    <a:pt x="536" y="432"/>
                  </a:lnTo>
                  <a:lnTo>
                    <a:pt x="546" y="423"/>
                  </a:lnTo>
                  <a:lnTo>
                    <a:pt x="556" y="414"/>
                  </a:lnTo>
                  <a:lnTo>
                    <a:pt x="565" y="405"/>
                  </a:lnTo>
                  <a:lnTo>
                    <a:pt x="575" y="395"/>
                  </a:lnTo>
                  <a:lnTo>
                    <a:pt x="584" y="385"/>
                  </a:lnTo>
                  <a:lnTo>
                    <a:pt x="593" y="375"/>
                  </a:lnTo>
                  <a:lnTo>
                    <a:pt x="610" y="353"/>
                  </a:lnTo>
                  <a:lnTo>
                    <a:pt x="626" y="332"/>
                  </a:lnTo>
                  <a:lnTo>
                    <a:pt x="642" y="310"/>
                  </a:lnTo>
                  <a:lnTo>
                    <a:pt x="656" y="287"/>
                  </a:lnTo>
                  <a:lnTo>
                    <a:pt x="671" y="264"/>
                  </a:lnTo>
                  <a:lnTo>
                    <a:pt x="683" y="240"/>
                  </a:lnTo>
                  <a:lnTo>
                    <a:pt x="689" y="228"/>
                  </a:lnTo>
                  <a:lnTo>
                    <a:pt x="695" y="215"/>
                  </a:lnTo>
                  <a:lnTo>
                    <a:pt x="705" y="189"/>
                  </a:lnTo>
                  <a:lnTo>
                    <a:pt x="715" y="164"/>
                  </a:lnTo>
                  <a:lnTo>
                    <a:pt x="723" y="138"/>
                  </a:lnTo>
                  <a:lnTo>
                    <a:pt x="731" y="111"/>
                  </a:lnTo>
                  <a:lnTo>
                    <a:pt x="737" y="84"/>
                  </a:lnTo>
                  <a:lnTo>
                    <a:pt x="742" y="57"/>
                  </a:lnTo>
                  <a:lnTo>
                    <a:pt x="746" y="28"/>
                  </a:lnTo>
                  <a:lnTo>
                    <a:pt x="747" y="14"/>
                  </a:lnTo>
                  <a:lnTo>
                    <a:pt x="748" y="0"/>
                  </a:lnTo>
                  <a:lnTo>
                    <a:pt x="1032" y="202"/>
                  </a:lnTo>
                  <a:lnTo>
                    <a:pt x="1385" y="4"/>
                  </a:lnTo>
                  <a:lnTo>
                    <a:pt x="1384" y="36"/>
                  </a:lnTo>
                  <a:lnTo>
                    <a:pt x="1382" y="66"/>
                  </a:lnTo>
                  <a:lnTo>
                    <a:pt x="1379" y="96"/>
                  </a:lnTo>
                  <a:lnTo>
                    <a:pt x="1375" y="126"/>
                  </a:lnTo>
                  <a:lnTo>
                    <a:pt x="1371" y="156"/>
                  </a:lnTo>
                  <a:lnTo>
                    <a:pt x="1366" y="185"/>
                  </a:lnTo>
                  <a:lnTo>
                    <a:pt x="1360" y="216"/>
                  </a:lnTo>
                  <a:lnTo>
                    <a:pt x="1354" y="245"/>
                  </a:lnTo>
                  <a:lnTo>
                    <a:pt x="1347" y="273"/>
                  </a:lnTo>
                  <a:lnTo>
                    <a:pt x="1339" y="302"/>
                  </a:lnTo>
                  <a:lnTo>
                    <a:pt x="1331" y="330"/>
                  </a:lnTo>
                  <a:lnTo>
                    <a:pt x="1322" y="359"/>
                  </a:lnTo>
                  <a:lnTo>
                    <a:pt x="1313" y="387"/>
                  </a:lnTo>
                  <a:lnTo>
                    <a:pt x="1301" y="414"/>
                  </a:lnTo>
                  <a:lnTo>
                    <a:pt x="1291" y="441"/>
                  </a:lnTo>
                  <a:lnTo>
                    <a:pt x="1279" y="468"/>
                  </a:lnTo>
                  <a:lnTo>
                    <a:pt x="1268" y="494"/>
                  </a:lnTo>
                  <a:lnTo>
                    <a:pt x="1255" y="522"/>
                  </a:lnTo>
                  <a:lnTo>
                    <a:pt x="1242" y="547"/>
                  </a:lnTo>
                  <a:lnTo>
                    <a:pt x="1228" y="573"/>
                  </a:lnTo>
                  <a:lnTo>
                    <a:pt x="1214" y="598"/>
                  </a:lnTo>
                  <a:lnTo>
                    <a:pt x="1200" y="623"/>
                  </a:lnTo>
                  <a:lnTo>
                    <a:pt x="1184" y="647"/>
                  </a:lnTo>
                  <a:lnTo>
                    <a:pt x="1169" y="671"/>
                  </a:lnTo>
                  <a:lnTo>
                    <a:pt x="1152" y="696"/>
                  </a:lnTo>
                  <a:lnTo>
                    <a:pt x="1135" y="719"/>
                  </a:lnTo>
                  <a:lnTo>
                    <a:pt x="1117" y="742"/>
                  </a:lnTo>
                  <a:lnTo>
                    <a:pt x="1099" y="764"/>
                  </a:lnTo>
                  <a:lnTo>
                    <a:pt x="1081" y="786"/>
                  </a:lnTo>
                  <a:lnTo>
                    <a:pt x="1062" y="808"/>
                  </a:lnTo>
                  <a:lnTo>
                    <a:pt x="1043" y="829"/>
                  </a:lnTo>
                  <a:lnTo>
                    <a:pt x="1023" y="851"/>
                  </a:lnTo>
                  <a:lnTo>
                    <a:pt x="1003" y="871"/>
                  </a:lnTo>
                  <a:lnTo>
                    <a:pt x="982" y="891"/>
                  </a:lnTo>
                  <a:lnTo>
                    <a:pt x="961" y="910"/>
                  </a:lnTo>
                  <a:lnTo>
                    <a:pt x="939" y="929"/>
                  </a:lnTo>
                  <a:lnTo>
                    <a:pt x="917" y="947"/>
                  </a:lnTo>
                  <a:lnTo>
                    <a:pt x="895" y="965"/>
                  </a:lnTo>
                  <a:lnTo>
                    <a:pt x="872" y="982"/>
                  </a:lnTo>
                  <a:lnTo>
                    <a:pt x="849" y="1000"/>
                  </a:lnTo>
                  <a:lnTo>
                    <a:pt x="826" y="1017"/>
                  </a:lnTo>
                  <a:lnTo>
                    <a:pt x="801" y="1032"/>
                  </a:lnTo>
                  <a:lnTo>
                    <a:pt x="776" y="1048"/>
                  </a:lnTo>
                  <a:lnTo>
                    <a:pt x="752" y="1063"/>
                  </a:lnTo>
                  <a:lnTo>
                    <a:pt x="727" y="1077"/>
                  </a:lnTo>
                  <a:lnTo>
                    <a:pt x="701" y="1090"/>
                  </a:lnTo>
                  <a:lnTo>
                    <a:pt x="676" y="1104"/>
                  </a:lnTo>
                  <a:lnTo>
                    <a:pt x="649" y="1116"/>
                  </a:lnTo>
                  <a:lnTo>
                    <a:pt x="622" y="1128"/>
                  </a:lnTo>
                  <a:lnTo>
                    <a:pt x="595" y="1139"/>
                  </a:lnTo>
                  <a:lnTo>
                    <a:pt x="568" y="1150"/>
                  </a:lnTo>
                  <a:lnTo>
                    <a:pt x="541" y="1161"/>
                  </a:lnTo>
                  <a:lnTo>
                    <a:pt x="514" y="1171"/>
                  </a:lnTo>
                  <a:lnTo>
                    <a:pt x="485" y="1180"/>
                  </a:lnTo>
                  <a:lnTo>
                    <a:pt x="456" y="1188"/>
                  </a:lnTo>
                  <a:lnTo>
                    <a:pt x="428" y="1196"/>
                  </a:lnTo>
                  <a:lnTo>
                    <a:pt x="399" y="1203"/>
                  </a:lnTo>
                  <a:lnTo>
                    <a:pt x="370" y="1209"/>
                  </a:lnTo>
                  <a:lnTo>
                    <a:pt x="340" y="1215"/>
                  </a:lnTo>
                  <a:lnTo>
                    <a:pt x="311" y="1220"/>
                  </a:lnTo>
                  <a:lnTo>
                    <a:pt x="281" y="1224"/>
                  </a:lnTo>
                  <a:lnTo>
                    <a:pt x="251" y="1228"/>
                  </a:lnTo>
                  <a:lnTo>
                    <a:pt x="221" y="1231"/>
                  </a:lnTo>
                  <a:lnTo>
                    <a:pt x="191" y="1233"/>
                  </a:lnTo>
                  <a:close/>
                </a:path>
              </a:pathLst>
            </a:custGeom>
            <a:grp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128000" tIns="256000" rIns="65024" bIns="32512"/>
            <a:lstStyle/>
            <a:p>
              <a:pPr algn="ctr">
                <a:defRPr/>
              </a:pPr>
              <a:endParaRPr lang="en-US" sz="3887">
                <a:solidFill>
                  <a:schemeClr val="bg1">
                    <a:lumMod val="50000"/>
                  </a:schemeClr>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20" name="文本框 16">
              <a:extLst>
                <a:ext uri="{FF2B5EF4-FFF2-40B4-BE49-F238E27FC236}">
                  <a16:creationId xmlns:a16="http://schemas.microsoft.com/office/drawing/2014/main" id="{7F148671-F171-4829-A56C-4D2FCA174237}"/>
                </a:ext>
              </a:extLst>
            </p:cNvPr>
            <p:cNvSpPr txBox="1"/>
            <p:nvPr/>
          </p:nvSpPr>
          <p:spPr>
            <a:xfrm>
              <a:off x="4584507" y="3552191"/>
              <a:ext cx="483464" cy="438369"/>
            </a:xfrm>
            <a:prstGeom prst="rect">
              <a:avLst/>
            </a:prstGeom>
            <a:grpFill/>
          </p:spPr>
          <p:txBody>
            <a:bodyPr wrap="none" lIns="65024" tIns="32512" rIns="65024" bIns="32512">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zh-TW" sz="2275" b="1" dirty="0">
                  <a:solidFill>
                    <a:schemeClr val="bg1"/>
                  </a:solidFill>
                  <a:effectLst>
                    <a:outerShdw blurRad="38100" dist="38100" dir="2700000" algn="tl">
                      <a:srgbClr val="000000">
                        <a:alpha val="43137"/>
                      </a:srgbClr>
                    </a:outerShdw>
                  </a:effectLst>
                  <a:latin typeface="Source Han Sans TC"/>
                  <a:ea typeface="Source Han Sans TC"/>
                  <a:cs typeface="+mn-ea"/>
                  <a:sym typeface="FZHei-B01S" panose="02010601030101010101" pitchFamily="2" charset="-122"/>
                </a:rPr>
                <a:t>0</a:t>
              </a:r>
              <a:r>
                <a:rPr lang="en-US" altLang="zh-TW" sz="2275" b="1" dirty="0">
                  <a:solidFill>
                    <a:schemeClr val="bg1"/>
                  </a:solidFill>
                  <a:effectLst>
                    <a:outerShdw blurRad="38100" dist="38100" dir="2700000" algn="tl">
                      <a:srgbClr val="000000">
                        <a:alpha val="43137"/>
                      </a:srgbClr>
                    </a:outerShdw>
                  </a:effectLst>
                  <a:latin typeface="Source Han Sans TC"/>
                  <a:ea typeface="Source Han Sans TC"/>
                  <a:cs typeface="+mn-ea"/>
                  <a:sym typeface="FZHei-B01S" panose="02010601030101010101" pitchFamily="2" charset="-122"/>
                </a:rPr>
                <a:t>3</a:t>
              </a:r>
              <a:endParaRPr lang="zh-CN" altLang="en-US" sz="2275" b="1" dirty="0">
                <a:solidFill>
                  <a:schemeClr val="bg1"/>
                </a:solidFill>
                <a:effectLst>
                  <a:outerShdw blurRad="38100" dist="38100" dir="2700000" algn="tl">
                    <a:srgbClr val="000000">
                      <a:alpha val="43137"/>
                    </a:srgbClr>
                  </a:outerShdw>
                </a:effectLst>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21" name="文本框 16">
              <a:extLst>
                <a:ext uri="{FF2B5EF4-FFF2-40B4-BE49-F238E27FC236}">
                  <a16:creationId xmlns:a16="http://schemas.microsoft.com/office/drawing/2014/main" id="{C0D4306B-D67B-4214-A3A4-612DBE315895}"/>
                </a:ext>
              </a:extLst>
            </p:cNvPr>
            <p:cNvSpPr txBox="1"/>
            <p:nvPr/>
          </p:nvSpPr>
          <p:spPr>
            <a:xfrm>
              <a:off x="3292100" y="2834768"/>
              <a:ext cx="483464" cy="438369"/>
            </a:xfrm>
            <a:prstGeom prst="rect">
              <a:avLst/>
            </a:prstGeom>
            <a:noFill/>
          </p:spPr>
          <p:txBody>
            <a:bodyPr wrap="none" lIns="65024" tIns="32512" rIns="65024" bIns="32512">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zh-TW" sz="2275" b="1" dirty="0">
                  <a:solidFill>
                    <a:schemeClr val="bg1"/>
                  </a:solidFill>
                  <a:effectLst>
                    <a:outerShdw blurRad="38100" dist="38100" dir="2700000" algn="tl">
                      <a:srgbClr val="000000">
                        <a:alpha val="43137"/>
                      </a:srgbClr>
                    </a:outerShdw>
                  </a:effectLst>
                  <a:latin typeface="Source Han Sans TC"/>
                  <a:ea typeface="Source Han Sans TC"/>
                  <a:cs typeface="+mn-ea"/>
                  <a:sym typeface="FZHei-B01S" panose="02010601030101010101" pitchFamily="2" charset="-122"/>
                </a:rPr>
                <a:t>0</a:t>
              </a:r>
              <a:r>
                <a:rPr lang="en-US" altLang="zh-TW" sz="2275" b="1" dirty="0">
                  <a:solidFill>
                    <a:schemeClr val="bg1"/>
                  </a:solidFill>
                  <a:effectLst>
                    <a:outerShdw blurRad="38100" dist="38100" dir="2700000" algn="tl">
                      <a:srgbClr val="000000">
                        <a:alpha val="43137"/>
                      </a:srgbClr>
                    </a:outerShdw>
                  </a:effectLst>
                  <a:latin typeface="Source Han Sans TC"/>
                  <a:ea typeface="Source Han Sans TC"/>
                  <a:cs typeface="+mn-ea"/>
                  <a:sym typeface="FZHei-B01S" panose="02010601030101010101" pitchFamily="2" charset="-122"/>
                </a:rPr>
                <a:t>4</a:t>
              </a:r>
              <a:endParaRPr lang="zh-CN" altLang="en-US" sz="2275" b="1" dirty="0">
                <a:solidFill>
                  <a:schemeClr val="bg1"/>
                </a:solidFill>
                <a:effectLst>
                  <a:outerShdw blurRad="38100" dist="38100" dir="2700000" algn="tl">
                    <a:srgbClr val="000000">
                      <a:alpha val="43137"/>
                    </a:srgbClr>
                  </a:outerShdw>
                </a:effectLst>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22" name="文本框 16">
              <a:extLst>
                <a:ext uri="{FF2B5EF4-FFF2-40B4-BE49-F238E27FC236}">
                  <a16:creationId xmlns:a16="http://schemas.microsoft.com/office/drawing/2014/main" id="{75A3D13E-BFF7-4B70-84FD-5F4BEF198AF6}"/>
                </a:ext>
              </a:extLst>
            </p:cNvPr>
            <p:cNvSpPr txBox="1"/>
            <p:nvPr/>
          </p:nvSpPr>
          <p:spPr>
            <a:xfrm>
              <a:off x="3975139" y="1462039"/>
              <a:ext cx="483464" cy="438369"/>
            </a:xfrm>
            <a:prstGeom prst="rect">
              <a:avLst/>
            </a:prstGeom>
            <a:grpFill/>
          </p:spPr>
          <p:txBody>
            <a:bodyPr wrap="none" lIns="65024" tIns="32512" rIns="65024" bIns="32512">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zh-TW" sz="2275" b="1" dirty="0">
                  <a:solidFill>
                    <a:schemeClr val="bg1"/>
                  </a:solidFill>
                  <a:effectLst>
                    <a:outerShdw blurRad="38100" dist="38100" dir="2700000" algn="tl">
                      <a:srgbClr val="000000">
                        <a:alpha val="43137"/>
                      </a:srgbClr>
                    </a:outerShdw>
                  </a:effectLst>
                  <a:latin typeface="Source Han Sans TC"/>
                  <a:ea typeface="Source Han Sans TC"/>
                  <a:cs typeface="+mn-ea"/>
                  <a:sym typeface="FZHei-B01S" panose="02010601030101010101" pitchFamily="2" charset="-122"/>
                </a:rPr>
                <a:t>0</a:t>
              </a:r>
              <a:r>
                <a:rPr lang="en-US" altLang="zh-TW" sz="2275" b="1" dirty="0">
                  <a:solidFill>
                    <a:schemeClr val="bg1"/>
                  </a:solidFill>
                  <a:effectLst>
                    <a:outerShdw blurRad="38100" dist="38100" dir="2700000" algn="tl">
                      <a:srgbClr val="000000">
                        <a:alpha val="43137"/>
                      </a:srgbClr>
                    </a:outerShdw>
                  </a:effectLst>
                  <a:latin typeface="Source Han Sans TC"/>
                  <a:ea typeface="Source Han Sans TC"/>
                  <a:cs typeface="+mn-ea"/>
                  <a:sym typeface="FZHei-B01S" panose="02010601030101010101" pitchFamily="2" charset="-122"/>
                </a:rPr>
                <a:t>1</a:t>
              </a:r>
              <a:endParaRPr lang="zh-CN" altLang="en-US" sz="2275" b="1" dirty="0">
                <a:solidFill>
                  <a:schemeClr val="bg1"/>
                </a:solidFill>
                <a:effectLst>
                  <a:outerShdw blurRad="38100" dist="38100" dir="2700000" algn="tl">
                    <a:srgbClr val="000000">
                      <a:alpha val="43137"/>
                    </a:srgbClr>
                  </a:outerShdw>
                </a:effectLst>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23" name="文本框 16">
              <a:extLst>
                <a:ext uri="{FF2B5EF4-FFF2-40B4-BE49-F238E27FC236}">
                  <a16:creationId xmlns:a16="http://schemas.microsoft.com/office/drawing/2014/main" id="{6A1E610F-886E-4C89-8213-68231014BD10}"/>
                </a:ext>
              </a:extLst>
            </p:cNvPr>
            <p:cNvSpPr txBox="1"/>
            <p:nvPr/>
          </p:nvSpPr>
          <p:spPr>
            <a:xfrm>
              <a:off x="5381543" y="2266676"/>
              <a:ext cx="483464" cy="438369"/>
            </a:xfrm>
            <a:prstGeom prst="rect">
              <a:avLst/>
            </a:prstGeom>
            <a:noFill/>
          </p:spPr>
          <p:txBody>
            <a:bodyPr wrap="none" lIns="65024" tIns="32512" rIns="65024" bIns="32512">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zh-TW" sz="2275" b="1" dirty="0">
                  <a:solidFill>
                    <a:schemeClr val="bg1"/>
                  </a:solidFill>
                  <a:effectLst>
                    <a:outerShdw blurRad="38100" dist="38100" dir="2700000" algn="tl">
                      <a:srgbClr val="000000">
                        <a:alpha val="43137"/>
                      </a:srgbClr>
                    </a:outerShdw>
                  </a:effectLst>
                  <a:latin typeface="Source Han Sans TC"/>
                  <a:ea typeface="Source Han Sans TC"/>
                  <a:cs typeface="+mn-ea"/>
                  <a:sym typeface="FZHei-B01S" panose="02010601030101010101" pitchFamily="2" charset="-122"/>
                </a:rPr>
                <a:t>0</a:t>
              </a:r>
              <a:r>
                <a:rPr lang="en-US" altLang="zh-TW" sz="2275" b="1" dirty="0">
                  <a:solidFill>
                    <a:schemeClr val="bg1"/>
                  </a:solidFill>
                  <a:effectLst>
                    <a:outerShdw blurRad="38100" dist="38100" dir="2700000" algn="tl">
                      <a:srgbClr val="000000">
                        <a:alpha val="43137"/>
                      </a:srgbClr>
                    </a:outerShdw>
                  </a:effectLst>
                  <a:latin typeface="Source Han Sans TC"/>
                  <a:ea typeface="Source Han Sans TC"/>
                  <a:cs typeface="+mn-ea"/>
                  <a:sym typeface="FZHei-B01S" panose="02010601030101010101" pitchFamily="2" charset="-122"/>
                </a:rPr>
                <a:t>2</a:t>
              </a:r>
              <a:endParaRPr lang="zh-CN" altLang="en-US" sz="2275" b="1" dirty="0">
                <a:solidFill>
                  <a:schemeClr val="bg1"/>
                </a:solidFill>
                <a:effectLst>
                  <a:outerShdw blurRad="38100" dist="38100" dir="2700000" algn="tl">
                    <a:srgbClr val="000000">
                      <a:alpha val="43137"/>
                    </a:srgbClr>
                  </a:outerShdw>
                </a:effectLst>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grpSp>
      <p:sp>
        <p:nvSpPr>
          <p:cNvPr id="24" name="文本框 16">
            <a:extLst>
              <a:ext uri="{FF2B5EF4-FFF2-40B4-BE49-F238E27FC236}">
                <a16:creationId xmlns:a16="http://schemas.microsoft.com/office/drawing/2014/main" id="{B55B8E76-F273-49AF-8C7B-DB37C2A9827C}"/>
              </a:ext>
            </a:extLst>
          </p:cNvPr>
          <p:cNvSpPr txBox="1"/>
          <p:nvPr/>
        </p:nvSpPr>
        <p:spPr>
          <a:xfrm>
            <a:off x="5095384" y="415279"/>
            <a:ext cx="3901816" cy="552704"/>
          </a:xfrm>
          <a:prstGeom prst="rect">
            <a:avLst/>
          </a:prstGeom>
          <a:noFill/>
        </p:spPr>
        <p:txBody>
          <a:bodyPr wrap="square" lIns="65024" tIns="32512" rIns="65024" bIns="32512">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en-US" sz="3200" b="1" dirty="0">
                <a:solidFill>
                  <a:schemeClr val="bg1">
                    <a:lumMod val="50000"/>
                  </a:schemeClr>
                </a:solidFill>
                <a:latin typeface="Source Han Sans TC"/>
                <a:ea typeface="Source Han Sans TC"/>
                <a:cs typeface="+mn-ea"/>
                <a:sym typeface="FZHei-B01S" panose="02010601030101010101" pitchFamily="2" charset="-122"/>
              </a:rPr>
              <a:t>製作過程</a:t>
            </a:r>
            <a:endParaRPr lang="zh-TW" altLang="zh-TW" sz="3200" b="1" dirty="0">
              <a:solidFill>
                <a:schemeClr val="bg1">
                  <a:lumMod val="50000"/>
                </a:schemeClr>
              </a:solidFill>
              <a:latin typeface="Source Han Sans TC"/>
              <a:ea typeface="Source Han Sans TC"/>
              <a:cs typeface="+mn-ea"/>
              <a:sym typeface="FZHei-B01S" panose="02010601030101010101" pitchFamily="2" charset="-122"/>
            </a:endParaRPr>
          </a:p>
        </p:txBody>
      </p:sp>
      <p:grpSp>
        <p:nvGrpSpPr>
          <p:cNvPr id="13" name="群組 12">
            <a:extLst>
              <a:ext uri="{FF2B5EF4-FFF2-40B4-BE49-F238E27FC236}">
                <a16:creationId xmlns:a16="http://schemas.microsoft.com/office/drawing/2014/main" id="{0362B10C-9C9C-BD0D-D7AF-D9A7D8218971}"/>
              </a:ext>
            </a:extLst>
          </p:cNvPr>
          <p:cNvGrpSpPr/>
          <p:nvPr/>
        </p:nvGrpSpPr>
        <p:grpSpPr>
          <a:xfrm>
            <a:off x="7784788" y="720687"/>
            <a:ext cx="4020292" cy="1622276"/>
            <a:chOff x="7198620" y="4567624"/>
            <a:chExt cx="4020292" cy="1622276"/>
          </a:xfrm>
        </p:grpSpPr>
        <p:pic>
          <p:nvPicPr>
            <p:cNvPr id="26" name="圖片 25" descr="一張含有 標誌, 圖形, 字型, 平面設計 的圖片&#10;&#10;自動產生的描述">
              <a:extLst>
                <a:ext uri="{FF2B5EF4-FFF2-40B4-BE49-F238E27FC236}">
                  <a16:creationId xmlns:a16="http://schemas.microsoft.com/office/drawing/2014/main" id="{0BA3B643-FE36-C9DB-3D52-F05F0A77DCF9}"/>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38594" b="62813" l="7344" r="92813">
                          <a14:foregroundMark x1="22344" y1="41563" x2="17813" y2="41719"/>
                          <a14:foregroundMark x1="7344" y1="47188" x2="9219" y2="52812"/>
                          <a14:foregroundMark x1="16875" y1="38594" x2="16875" y2="38594"/>
                          <a14:foregroundMark x1="18438" y1="62813" x2="18438" y2="62813"/>
                          <a14:foregroundMark x1="37188" y1="48906" x2="37188" y2="48906"/>
                          <a14:foregroundMark x1="46953" y1="48516" x2="46953" y2="48516"/>
                          <a14:foregroundMark x1="58203" y1="48359" x2="58203" y2="48359"/>
                          <a14:foregroundMark x1="67422" y1="47188" x2="67422" y2="47188"/>
                          <a14:foregroundMark x1="73438" y1="44609" x2="73438" y2="44609"/>
                          <a14:foregroundMark x1="73984" y1="50000" x2="73984" y2="50000"/>
                          <a14:foregroundMark x1="77578" y1="47422" x2="77578" y2="47422"/>
                          <a14:foregroundMark x1="88438" y1="48125" x2="88438" y2="48125"/>
                          <a14:foregroundMark x1="91250" y1="47734" x2="91250" y2="47734"/>
                          <a14:foregroundMark x1="91641" y1="48125" x2="91641" y2="48125"/>
                          <a14:foregroundMark x1="92031" y1="47734" x2="92031" y2="47734"/>
                          <a14:foregroundMark x1="92031" y1="47422" x2="92031" y2="47422"/>
                          <a14:foregroundMark x1="92031" y1="47422" x2="92031" y2="47422"/>
                          <a14:foregroundMark x1="92031" y1="47422" x2="92031" y2="47422"/>
                          <a14:foregroundMark x1="92813" y1="48125" x2="92813" y2="48125"/>
                          <a14:foregroundMark x1="92813" y1="48359" x2="92813" y2="48359"/>
                          <a14:foregroundMark x1="92813" y1="48125" x2="92813" y2="48125"/>
                          <a14:foregroundMark x1="91484" y1="49453" x2="91484" y2="49453"/>
                          <a14:foregroundMark x1="91484" y1="49453" x2="91484" y2="49453"/>
                          <a14:foregroundMark x1="91797" y1="49297" x2="91797" y2="49297"/>
                          <a14:foregroundMark x1="91797" y1="49297" x2="91797" y2="49297"/>
                        </a14:backgroundRemoval>
                      </a14:imgEffect>
                    </a14:imgLayer>
                  </a14:imgProps>
                </a:ext>
                <a:ext uri="{28A0092B-C50C-407E-A947-70E740481C1C}">
                  <a14:useLocalDpi xmlns:a14="http://schemas.microsoft.com/office/drawing/2010/main" val="0"/>
                </a:ext>
              </a:extLst>
            </a:blip>
            <a:srcRect l="3595" t="35887" r="4355" b="34589"/>
            <a:stretch/>
          </p:blipFill>
          <p:spPr>
            <a:xfrm>
              <a:off x="7198620" y="4709866"/>
              <a:ext cx="2244801" cy="720000"/>
            </a:xfrm>
            <a:prstGeom prst="rect">
              <a:avLst/>
            </a:prstGeom>
          </p:spPr>
        </p:pic>
        <p:pic>
          <p:nvPicPr>
            <p:cNvPr id="28" name="圖片 27" descr="一張含有 文字, 字型, 圖形, 標誌 的圖片&#10;&#10;自動產生的描述">
              <a:extLst>
                <a:ext uri="{FF2B5EF4-FFF2-40B4-BE49-F238E27FC236}">
                  <a16:creationId xmlns:a16="http://schemas.microsoft.com/office/drawing/2014/main" id="{227AD93C-FB2A-A29E-9D83-163BD9C47C32}"/>
                </a:ext>
              </a:extLst>
            </p:cNvPr>
            <p:cNvPicPr>
              <a:picLocks noChangeAspect="1"/>
            </p:cNvPicPr>
            <p:nvPr/>
          </p:nvPicPr>
          <p:blipFill rotWithShape="1">
            <a:blip r:embed="rId5">
              <a:extLst>
                <a:ext uri="{28A0092B-C50C-407E-A947-70E740481C1C}">
                  <a14:useLocalDpi xmlns:a14="http://schemas.microsoft.com/office/drawing/2010/main" val="0"/>
                </a:ext>
              </a:extLst>
            </a:blip>
            <a:srcRect t="23748" b="24663"/>
            <a:stretch/>
          </p:blipFill>
          <p:spPr>
            <a:xfrm>
              <a:off x="7539423" y="5469900"/>
              <a:ext cx="3288362" cy="720000"/>
            </a:xfrm>
            <a:prstGeom prst="rect">
              <a:avLst/>
            </a:prstGeom>
          </p:spPr>
        </p:pic>
        <p:pic>
          <p:nvPicPr>
            <p:cNvPr id="30" name="圖片 29" descr="一張含有 白色, 字型, 設計 的圖片&#10;&#10;自動產生的描述">
              <a:extLst>
                <a:ext uri="{FF2B5EF4-FFF2-40B4-BE49-F238E27FC236}">
                  <a16:creationId xmlns:a16="http://schemas.microsoft.com/office/drawing/2014/main" id="{35A5CA3B-FD25-3816-E233-6725632EAF2F}"/>
                </a:ext>
              </a:extLst>
            </p:cNvPr>
            <p:cNvPicPr>
              <a:picLocks noChangeAspect="1"/>
            </p:cNvPicPr>
            <p:nvPr/>
          </p:nvPicPr>
          <p:blipFill rotWithShape="1">
            <a:blip r:embed="rId6">
              <a:extLst>
                <a:ext uri="{28A0092B-C50C-407E-A947-70E740481C1C}">
                  <a14:useLocalDpi xmlns:a14="http://schemas.microsoft.com/office/drawing/2010/main" val="0"/>
                </a:ext>
              </a:extLst>
            </a:blip>
            <a:srcRect l="24355" t="31081" r="27827" b="34623"/>
            <a:stretch/>
          </p:blipFill>
          <p:spPr>
            <a:xfrm>
              <a:off x="9443421" y="4567624"/>
              <a:ext cx="1775491" cy="900000"/>
            </a:xfrm>
            <a:prstGeom prst="rect">
              <a:avLst/>
            </a:prstGeom>
          </p:spPr>
        </p:pic>
      </p:grpSp>
      <p:grpSp>
        <p:nvGrpSpPr>
          <p:cNvPr id="12" name="群組 11">
            <a:extLst>
              <a:ext uri="{FF2B5EF4-FFF2-40B4-BE49-F238E27FC236}">
                <a16:creationId xmlns:a16="http://schemas.microsoft.com/office/drawing/2014/main" id="{37DA0E98-5CB6-BA5A-EBB6-D3046B7CEF5F}"/>
              </a:ext>
            </a:extLst>
          </p:cNvPr>
          <p:cNvGrpSpPr/>
          <p:nvPr/>
        </p:nvGrpSpPr>
        <p:grpSpPr>
          <a:xfrm>
            <a:off x="7784788" y="4333714"/>
            <a:ext cx="3561429" cy="1606540"/>
            <a:chOff x="679706" y="4567624"/>
            <a:chExt cx="3561429" cy="1606540"/>
          </a:xfrm>
        </p:grpSpPr>
        <p:pic>
          <p:nvPicPr>
            <p:cNvPr id="34" name="圖片 33" descr="一張含有 寫生, 圖畫, 美工圖案, 線條藝術 的圖片&#10;&#10;自動產生的描述">
              <a:extLst>
                <a:ext uri="{FF2B5EF4-FFF2-40B4-BE49-F238E27FC236}">
                  <a16:creationId xmlns:a16="http://schemas.microsoft.com/office/drawing/2014/main" id="{2DA78FDB-FB14-8055-6DE5-FB5012C905E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79706" y="4567624"/>
              <a:ext cx="1080000" cy="1080000"/>
            </a:xfrm>
            <a:prstGeom prst="rect">
              <a:avLst/>
            </a:prstGeom>
          </p:spPr>
        </p:pic>
        <p:pic>
          <p:nvPicPr>
            <p:cNvPr id="38" name="圖片 37" descr="一張含有 字型, 文字, 印刷術, 圖形 的圖片&#10;&#10;自動產生的描述">
              <a:extLst>
                <a:ext uri="{FF2B5EF4-FFF2-40B4-BE49-F238E27FC236}">
                  <a16:creationId xmlns:a16="http://schemas.microsoft.com/office/drawing/2014/main" id="{BB6495A4-2609-BAE2-5EB0-A128B29C5045}"/>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46154" y="5653464"/>
              <a:ext cx="2628900" cy="520700"/>
            </a:xfrm>
            <a:prstGeom prst="rect">
              <a:avLst/>
            </a:prstGeom>
          </p:spPr>
        </p:pic>
        <p:pic>
          <p:nvPicPr>
            <p:cNvPr id="40" name="圖片 39" descr="一張含有 文字, 字型, 標誌, 圖形 的圖片&#10;&#10;自動產生的描述">
              <a:extLst>
                <a:ext uri="{FF2B5EF4-FFF2-40B4-BE49-F238E27FC236}">
                  <a16:creationId xmlns:a16="http://schemas.microsoft.com/office/drawing/2014/main" id="{F34AEF13-1B92-0258-E1D3-78251581965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081135" y="4872373"/>
              <a:ext cx="2160000" cy="540000"/>
            </a:xfrm>
            <a:prstGeom prst="rect">
              <a:avLst/>
            </a:prstGeom>
          </p:spPr>
        </p:pic>
      </p:grpSp>
      <p:grpSp>
        <p:nvGrpSpPr>
          <p:cNvPr id="10" name="群組 9">
            <a:extLst>
              <a:ext uri="{FF2B5EF4-FFF2-40B4-BE49-F238E27FC236}">
                <a16:creationId xmlns:a16="http://schemas.microsoft.com/office/drawing/2014/main" id="{88235FEB-1180-07A9-D477-FB27DBC524B0}"/>
              </a:ext>
            </a:extLst>
          </p:cNvPr>
          <p:cNvGrpSpPr/>
          <p:nvPr/>
        </p:nvGrpSpPr>
        <p:grpSpPr>
          <a:xfrm>
            <a:off x="380678" y="4640848"/>
            <a:ext cx="4253863" cy="1398712"/>
            <a:chOff x="621053" y="1021907"/>
            <a:chExt cx="4253863" cy="1398712"/>
          </a:xfrm>
        </p:grpSpPr>
        <p:pic>
          <p:nvPicPr>
            <p:cNvPr id="42" name="圖片 41" descr="一張含有 符號, 標誌, 圖形, 字型 的圖片&#10;&#10;自動產生的描述">
              <a:extLst>
                <a:ext uri="{FF2B5EF4-FFF2-40B4-BE49-F238E27FC236}">
                  <a16:creationId xmlns:a16="http://schemas.microsoft.com/office/drawing/2014/main" id="{E3E66E63-2AD1-F0F8-5A68-F58DC572896E}"/>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9605" b="89831" l="4645" r="94262">
                          <a14:foregroundMark x1="13934" y1="41808" x2="13934" y2="41808"/>
                          <a14:foregroundMark x1="13934" y1="41808" x2="13934" y2="41808"/>
                          <a14:foregroundMark x1="13388" y1="35593" x2="13388" y2="35593"/>
                          <a14:foregroundMark x1="18852" y1="32768" x2="18852" y2="32768"/>
                          <a14:foregroundMark x1="20765" y1="34463" x2="20765" y2="34463"/>
                          <a14:foregroundMark x1="4645" y1="33333" x2="4645" y2="33333"/>
                          <a14:foregroundMark x1="13115" y1="43503" x2="13115" y2="43503"/>
                          <a14:foregroundMark x1="15027" y1="49718" x2="15027" y2="49718"/>
                          <a14:foregroundMark x1="15301" y1="65537" x2="15301" y2="65537"/>
                          <a14:foregroundMark x1="15301" y1="65537" x2="15301" y2="65537"/>
                          <a14:foregroundMark x1="16940" y1="59887" x2="16940" y2="59887"/>
                          <a14:foregroundMark x1="9563" y1="42373" x2="9563" y2="42373"/>
                          <a14:foregroundMark x1="9836" y1="45198" x2="9836" y2="45198"/>
                          <a14:foregroundMark x1="11202" y1="54237" x2="11202" y2="54237"/>
                          <a14:foregroundMark x1="14208" y1="55932" x2="14208" y2="55932"/>
                          <a14:foregroundMark x1="17760" y1="55932" x2="17760" y2="55932"/>
                          <a14:foregroundMark x1="19399" y1="55932" x2="19399" y2="55932"/>
                          <a14:foregroundMark x1="21585" y1="55932" x2="21585" y2="55932"/>
                          <a14:foregroundMark x1="21585" y1="62712" x2="21585" y2="62712"/>
                          <a14:foregroundMark x1="20219" y1="67797" x2="20219" y2="67797"/>
                          <a14:foregroundMark x1="16667" y1="71186" x2="16667" y2="71186"/>
                          <a14:foregroundMark x1="7104" y1="22034" x2="7104" y2="22034"/>
                          <a14:foregroundMark x1="7377" y1="21469" x2="7377" y2="21469"/>
                          <a14:foregroundMark x1="7923" y1="22034" x2="7923" y2="22034"/>
                          <a14:foregroundMark x1="13115" y1="18644" x2="13115" y2="18644"/>
                          <a14:foregroundMark x1="17486" y1="19209" x2="17486" y2="19209"/>
                          <a14:foregroundMark x1="22678" y1="19209" x2="22678" y2="19209"/>
                          <a14:foregroundMark x1="15574" y1="45763" x2="15574" y2="45763"/>
                          <a14:foregroundMark x1="11202" y1="70056" x2="11202" y2="70056"/>
                          <a14:foregroundMark x1="11202" y1="67232" x2="11202" y2="67232"/>
                          <a14:foregroundMark x1="50546" y1="18079" x2="50546" y2="18079"/>
                          <a14:foregroundMark x1="79508" y1="18079" x2="79508" y2="18079"/>
                          <a14:foregroundMark x1="82514" y1="17514" x2="82514" y2="17514"/>
                          <a14:foregroundMark x1="87432" y1="18079" x2="87432" y2="18079"/>
                          <a14:foregroundMark x1="78142" y1="32203" x2="78142" y2="32203"/>
                          <a14:foregroundMark x1="78689" y1="33333" x2="78689" y2="33333"/>
                          <a14:foregroundMark x1="82787" y1="33898" x2="82787" y2="33898"/>
                          <a14:foregroundMark x1="84699" y1="33898" x2="84699" y2="33898"/>
                          <a14:foregroundMark x1="89891" y1="33898" x2="89891" y2="33898"/>
                          <a14:foregroundMark x1="89344" y1="35593" x2="89344" y2="35593"/>
                          <a14:foregroundMark x1="91530" y1="36158" x2="91530" y2="36158"/>
                          <a14:foregroundMark x1="94262" y1="32768" x2="94262" y2="32768"/>
                          <a14:foregroundMark x1="83880" y1="47458" x2="83880" y2="47458"/>
                          <a14:foregroundMark x1="83880" y1="46893" x2="83880" y2="46893"/>
                          <a14:foregroundMark x1="84426" y1="46893" x2="84426" y2="46893"/>
                          <a14:foregroundMark x1="85792" y1="42938" x2="85792" y2="42938"/>
                          <a14:foregroundMark x1="80328" y1="42373" x2="80328" y2="42373"/>
                          <a14:foregroundMark x1="87705" y1="43503" x2="87705" y2="43503"/>
                          <a14:foregroundMark x1="81421" y1="50282" x2="81421" y2="50282"/>
                          <a14:foregroundMark x1="80055" y1="54237" x2="80055" y2="54237"/>
                          <a14:foregroundMark x1="83607" y1="53107" x2="83607" y2="53107"/>
                          <a14:foregroundMark x1="85519" y1="54237" x2="85519" y2="54237"/>
                          <a14:foregroundMark x1="86885" y1="54237" x2="86885" y2="54237"/>
                          <a14:foregroundMark x1="87978" y1="56497" x2="87978" y2="56497"/>
                          <a14:foregroundMark x1="87978" y1="62147" x2="87978" y2="62147"/>
                          <a14:foregroundMark x1="86885" y1="67797" x2="86885" y2="67797"/>
                          <a14:foregroundMark x1="81967" y1="71186" x2="81967" y2="71186"/>
                          <a14:foregroundMark x1="82787" y1="70621" x2="82787" y2="70621"/>
                          <a14:foregroundMark x1="78415" y1="67797" x2="78415" y2="67797"/>
                          <a14:foregroundMark x1="18852" y1="46328" x2="18852" y2="46328"/>
                          <a14:foregroundMark x1="20765" y1="47458" x2="20765" y2="47458"/>
                          <a14:foregroundMark x1="21585" y1="38418" x2="21585" y2="38418"/>
                          <a14:foregroundMark x1="22951" y1="35593" x2="22951" y2="35593"/>
                          <a14:foregroundMark x1="24317" y1="35593" x2="24317" y2="35593"/>
                          <a14:foregroundMark x1="24863" y1="34463" x2="24863" y2="34463"/>
                          <a14:foregroundMark x1="26503" y1="40113" x2="26503" y2="40113"/>
                          <a14:foregroundMark x1="24590" y1="54237" x2="24590" y2="54237"/>
                          <a14:foregroundMark x1="24590" y1="63277" x2="24590" y2="63277"/>
                          <a14:foregroundMark x1="24044" y1="74011" x2="24044" y2="74011"/>
                          <a14:foregroundMark x1="25137" y1="70056" x2="25137" y2="70056"/>
                          <a14:foregroundMark x1="19672" y1="78531" x2="19672" y2="78531"/>
                          <a14:foregroundMark x1="22951" y1="72881" x2="22951" y2="72881"/>
                          <a14:foregroundMark x1="16667" y1="78531" x2="16667" y2="78531"/>
                          <a14:foregroundMark x1="13115" y1="76836" x2="13115" y2="76836"/>
                          <a14:foregroundMark x1="9836" y1="75706" x2="9836" y2="75706"/>
                          <a14:foregroundMark x1="8470" y1="66102" x2="8470" y2="66102"/>
                          <a14:foregroundMark x1="7923" y1="55367" x2="7923" y2="55367"/>
                          <a14:foregroundMark x1="6831" y1="44633" x2="6831" y2="44633"/>
                          <a14:foregroundMark x1="17760" y1="44633" x2="17760" y2="44633"/>
                          <a14:backgroundMark x1="25137" y1="13559" x2="25137" y2="13559"/>
                        </a14:backgroundRemoval>
                      </a14:imgEffect>
                    </a14:imgLayer>
                  </a14:imgProps>
                </a:ext>
                <a:ext uri="{28A0092B-C50C-407E-A947-70E740481C1C}">
                  <a14:useLocalDpi xmlns:a14="http://schemas.microsoft.com/office/drawing/2010/main" val="0"/>
                </a:ext>
              </a:extLst>
            </a:blip>
            <a:stretch>
              <a:fillRect/>
            </a:stretch>
          </p:blipFill>
          <p:spPr>
            <a:xfrm>
              <a:off x="621053" y="1021907"/>
              <a:ext cx="2908685" cy="1398712"/>
            </a:xfrm>
            <a:prstGeom prst="rect">
              <a:avLst/>
            </a:prstGeom>
          </p:spPr>
        </p:pic>
        <p:pic>
          <p:nvPicPr>
            <p:cNvPr id="44" name="圖片 43" descr="一張含有 圖形, 標誌, 字型, 平面設計 的圖片&#10;&#10;自動產生的描述">
              <a:extLst>
                <a:ext uri="{FF2B5EF4-FFF2-40B4-BE49-F238E27FC236}">
                  <a16:creationId xmlns:a16="http://schemas.microsoft.com/office/drawing/2014/main" id="{7E852BEA-E089-5FED-2662-C1BC5987E450}"/>
                </a:ext>
              </a:extLst>
            </p:cNvPr>
            <p:cNvPicPr>
              <a:picLocks noChangeAspect="1"/>
            </p:cNvPicPr>
            <p:nvPr/>
          </p:nvPicPr>
          <p:blipFill>
            <a:blip r:embed="rId12">
              <a:extLst>
                <a:ext uri="{BEBA8EAE-BF5A-486C-A8C5-ECC9F3942E4B}">
                  <a14:imgProps xmlns:a14="http://schemas.microsoft.com/office/drawing/2010/main">
                    <a14:imgLayer r:embed="rId13">
                      <a14:imgEffect>
                        <a14:backgroundRemoval t="10000" b="90000" l="10000" r="90000">
                          <a14:foregroundMark x1="22556" y1="57000" x2="22556" y2="57000"/>
                          <a14:foregroundMark x1="27556" y1="46333" x2="27556" y2="46333"/>
                          <a14:foregroundMark x1="39111" y1="44444" x2="39111" y2="44444"/>
                          <a14:foregroundMark x1="36667" y1="44444" x2="36667" y2="44444"/>
                          <a14:foregroundMark x1="36333" y1="43444" x2="36333" y2="43444"/>
                          <a14:foregroundMark x1="39556" y1="41222" x2="39556" y2="41222"/>
                          <a14:foregroundMark x1="39556" y1="41222" x2="39556" y2="41222"/>
                          <a14:foregroundMark x1="42333" y1="41000" x2="42333" y2="41000"/>
                          <a14:foregroundMark x1="48222" y1="41889" x2="48222" y2="41889"/>
                          <a14:foregroundMark x1="48222" y1="54778" x2="48222" y2="54778"/>
                          <a14:foregroundMark x1="41556" y1="43222" x2="41556" y2="43222"/>
                          <a14:foregroundMark x1="39778" y1="32111" x2="50667" y2="45111"/>
                          <a14:foregroundMark x1="44778" y1="37778" x2="44778" y2="37778"/>
                          <a14:foregroundMark x1="38333" y1="29333" x2="38333" y2="29333"/>
                          <a14:foregroundMark x1="38333" y1="29333" x2="38333" y2="29333"/>
                          <a14:foregroundMark x1="30444" y1="41000" x2="39222" y2="32889"/>
                          <a14:foregroundMark x1="39222" y1="32889" x2="51000" y2="29778"/>
                          <a14:foregroundMark x1="51000" y1="29778" x2="63667" y2="31333"/>
                          <a14:foregroundMark x1="63667" y1="31333" x2="70889" y2="36444"/>
                          <a14:foregroundMark x1="70889" y1="36444" x2="73556" y2="47889"/>
                          <a14:foregroundMark x1="73556" y1="47889" x2="71333" y2="58556"/>
                          <a14:foregroundMark x1="71333" y1="58556" x2="49889" y2="66667"/>
                          <a14:foregroundMark x1="49889" y1="66667" x2="40667" y2="65222"/>
                          <a14:foregroundMark x1="40667" y1="65222" x2="33444" y2="56333"/>
                          <a14:foregroundMark x1="33444" y1="56333" x2="30667" y2="43889"/>
                          <a14:foregroundMark x1="30667" y1="43889" x2="32444" y2="41444"/>
                          <a14:foregroundMark x1="23333" y1="34556" x2="23333" y2="34556"/>
                        </a14:backgroundRemoval>
                      </a14:imgEffect>
                    </a14:imgLayer>
                  </a14:imgProps>
                </a:ext>
                <a:ext uri="{28A0092B-C50C-407E-A947-70E740481C1C}">
                  <a14:useLocalDpi xmlns:a14="http://schemas.microsoft.com/office/drawing/2010/main" val="0"/>
                </a:ext>
              </a:extLst>
            </a:blip>
            <a:stretch>
              <a:fillRect/>
            </a:stretch>
          </p:blipFill>
          <p:spPr>
            <a:xfrm>
              <a:off x="3523262" y="1041381"/>
              <a:ext cx="1351654" cy="1351654"/>
            </a:xfrm>
            <a:prstGeom prst="rect">
              <a:avLst/>
            </a:prstGeom>
          </p:spPr>
        </p:pic>
      </p:grpSp>
      <p:grpSp>
        <p:nvGrpSpPr>
          <p:cNvPr id="25" name="群組 24">
            <a:extLst>
              <a:ext uri="{FF2B5EF4-FFF2-40B4-BE49-F238E27FC236}">
                <a16:creationId xmlns:a16="http://schemas.microsoft.com/office/drawing/2014/main" id="{40890075-D9C6-539F-3D74-2C761D9E4E99}"/>
              </a:ext>
            </a:extLst>
          </p:cNvPr>
          <p:cNvGrpSpPr/>
          <p:nvPr/>
        </p:nvGrpSpPr>
        <p:grpSpPr>
          <a:xfrm>
            <a:off x="380678" y="893217"/>
            <a:ext cx="3389433" cy="1291576"/>
            <a:chOff x="8332516" y="1101459"/>
            <a:chExt cx="3389433" cy="1291576"/>
          </a:xfrm>
        </p:grpSpPr>
        <p:pic>
          <p:nvPicPr>
            <p:cNvPr id="32" name="圖片 31" descr="一張含有 鮮豔, 圖形, 圓形 的圖片&#10;&#10;自動產生的描述">
              <a:extLst>
                <a:ext uri="{FF2B5EF4-FFF2-40B4-BE49-F238E27FC236}">
                  <a16:creationId xmlns:a16="http://schemas.microsoft.com/office/drawing/2014/main" id="{BE50C49A-7BF3-591F-12E0-E2A476F32183}"/>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8332516" y="1101459"/>
              <a:ext cx="1291576" cy="1291576"/>
            </a:xfrm>
            <a:prstGeom prst="rect">
              <a:avLst/>
            </a:prstGeom>
          </p:spPr>
        </p:pic>
        <p:pic>
          <p:nvPicPr>
            <p:cNvPr id="46" name="圖片 45" descr="一張含有 標誌, 符號, 設計 的圖片&#10;&#10;自動產生的描述">
              <a:extLst>
                <a:ext uri="{FF2B5EF4-FFF2-40B4-BE49-F238E27FC236}">
                  <a16:creationId xmlns:a16="http://schemas.microsoft.com/office/drawing/2014/main" id="{FF4F6AEE-03BA-B324-1D4E-44CA65ABDDD1}"/>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9450820" y="1101459"/>
              <a:ext cx="1291576" cy="1291576"/>
            </a:xfrm>
            <a:prstGeom prst="rect">
              <a:avLst/>
            </a:prstGeom>
          </p:spPr>
        </p:pic>
        <p:pic>
          <p:nvPicPr>
            <p:cNvPr id="11" name="圖片 10" descr="一張含有 圖形, 螢幕擷取畫面, 字型, 標誌 的圖片&#10;&#10;自動產生的描述">
              <a:extLst>
                <a:ext uri="{FF2B5EF4-FFF2-40B4-BE49-F238E27FC236}">
                  <a16:creationId xmlns:a16="http://schemas.microsoft.com/office/drawing/2014/main" id="{961AEB62-03CA-1377-5F0D-608D2782EC95}"/>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0798872" y="1338860"/>
              <a:ext cx="923077" cy="900000"/>
            </a:xfrm>
            <a:prstGeom prst="rect">
              <a:avLst/>
            </a:prstGeom>
          </p:spPr>
        </p:pic>
      </p:grpSp>
    </p:spTree>
    <p:extLst>
      <p:ext uri="{BB962C8B-B14F-4D97-AF65-F5344CB8AC3E}">
        <p14:creationId xmlns:p14="http://schemas.microsoft.com/office/powerpoint/2010/main" val="391168110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750" fill="hold"/>
                                        <p:tgtEl>
                                          <p:spTgt spid="15"/>
                                        </p:tgtEl>
                                        <p:attrNameLst>
                                          <p:attrName>ppt_w</p:attrName>
                                        </p:attrNameLst>
                                      </p:cBhvr>
                                      <p:tavLst>
                                        <p:tav tm="0">
                                          <p:val>
                                            <p:fltVal val="0"/>
                                          </p:val>
                                        </p:tav>
                                        <p:tav tm="100000">
                                          <p:val>
                                            <p:strVal val="#ppt_w"/>
                                          </p:val>
                                        </p:tav>
                                      </p:tavLst>
                                    </p:anim>
                                    <p:anim calcmode="lin" valueType="num">
                                      <p:cBhvr>
                                        <p:cTn id="8" dur="750" fill="hold"/>
                                        <p:tgtEl>
                                          <p:spTgt spid="15"/>
                                        </p:tgtEl>
                                        <p:attrNameLst>
                                          <p:attrName>ppt_h</p:attrName>
                                        </p:attrNameLst>
                                      </p:cBhvr>
                                      <p:tavLst>
                                        <p:tav tm="0">
                                          <p:val>
                                            <p:fltVal val="0"/>
                                          </p:val>
                                        </p:tav>
                                        <p:tav tm="100000">
                                          <p:val>
                                            <p:strVal val="#ppt_h"/>
                                          </p:val>
                                        </p:tav>
                                      </p:tavLst>
                                    </p:anim>
                                    <p:anim calcmode="lin" valueType="num">
                                      <p:cBhvr>
                                        <p:cTn id="9" dur="750" fill="hold"/>
                                        <p:tgtEl>
                                          <p:spTgt spid="15"/>
                                        </p:tgtEl>
                                        <p:attrNameLst>
                                          <p:attrName>style.rotation</p:attrName>
                                        </p:attrNameLst>
                                      </p:cBhvr>
                                      <p:tavLst>
                                        <p:tav tm="0">
                                          <p:val>
                                            <p:fltVal val="360"/>
                                          </p:val>
                                        </p:tav>
                                        <p:tav tm="100000">
                                          <p:val>
                                            <p:fltVal val="0"/>
                                          </p:val>
                                        </p:tav>
                                      </p:tavLst>
                                    </p:anim>
                                    <p:animEffect transition="in" filter="fade">
                                      <p:cBhvr>
                                        <p:cTn id="10" dur="750"/>
                                        <p:tgtEl>
                                          <p:spTgt spid="15"/>
                                        </p:tgtEl>
                                      </p:cBhvr>
                                    </p:animEffect>
                                  </p:childTnLst>
                                </p:cTn>
                              </p:par>
                            </p:childTnLst>
                          </p:cTn>
                        </p:par>
                        <p:par>
                          <p:cTn id="11" fill="hold" nodeType="afterGroup">
                            <p:stCondLst>
                              <p:cond delay="750"/>
                            </p:stCondLst>
                            <p:childTnLst>
                              <p:par>
                                <p:cTn id="12" presetID="22" presetClass="entr" presetSubtype="8" fill="hold" grpId="0" nodeType="after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left)">
                                      <p:cBhvr>
                                        <p:cTn id="14" dur="500"/>
                                        <p:tgtEl>
                                          <p:spTgt spid="3"/>
                                        </p:tgtEl>
                                      </p:cBhvr>
                                    </p:animEffect>
                                  </p:childTnLst>
                                </p:cTn>
                              </p:par>
                              <p:par>
                                <p:cTn id="15" presetID="22" presetClass="entr" presetSubtype="2"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wipe(right)">
                                      <p:cBhvr>
                                        <p:cTn id="17" dur="500"/>
                                        <p:tgtEl>
                                          <p:spTgt spid="2"/>
                                        </p:tgtEl>
                                      </p:cBhvr>
                                    </p:animEffect>
                                  </p:childTnLst>
                                </p:cTn>
                              </p:par>
                              <p:par>
                                <p:cTn id="18" presetID="22" presetClass="entr" presetSubtype="2" fill="hold" grpId="0"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wipe(right)">
                                      <p:cBhvr>
                                        <p:cTn id="20" dur="500"/>
                                        <p:tgtEl>
                                          <p:spTgt spid="4"/>
                                        </p:tgtEl>
                                      </p:cBhvr>
                                    </p:animEffect>
                                  </p:childTnLst>
                                </p:cTn>
                              </p:par>
                              <p:par>
                                <p:cTn id="21" presetID="22" presetClass="entr" presetSubtype="8"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wipe(left)">
                                      <p:cBhvr>
                                        <p:cTn id="23" dur="500"/>
                                        <p:tgtEl>
                                          <p:spTgt spid="5"/>
                                        </p:tgtEl>
                                      </p:cBhvr>
                                    </p:animEffect>
                                  </p:childTnLst>
                                </p:cTn>
                              </p:par>
                            </p:childTnLst>
                          </p:cTn>
                        </p:par>
                        <p:par>
                          <p:cTn id="24" fill="hold" nodeType="afterGroup">
                            <p:stCondLst>
                              <p:cond delay="1250"/>
                            </p:stCondLst>
                            <p:childTnLst>
                              <p:par>
                                <p:cTn id="25" presetID="12" presetClass="entr" presetSubtype="1"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p:tgtEl>
                                          <p:spTgt spid="6"/>
                                        </p:tgtEl>
                                        <p:attrNameLst>
                                          <p:attrName>ppt_y</p:attrName>
                                        </p:attrNameLst>
                                      </p:cBhvr>
                                      <p:tavLst>
                                        <p:tav tm="0">
                                          <p:val>
                                            <p:strVal val="#ppt_y-#ppt_h*1.125000"/>
                                          </p:val>
                                        </p:tav>
                                        <p:tav tm="100000">
                                          <p:val>
                                            <p:strVal val="#ppt_y"/>
                                          </p:val>
                                        </p:tav>
                                      </p:tavLst>
                                    </p:anim>
                                    <p:animEffect transition="in" filter="wipe(down)">
                                      <p:cBhvr>
                                        <p:cTn id="28" dur="500"/>
                                        <p:tgtEl>
                                          <p:spTgt spid="6"/>
                                        </p:tgtEl>
                                      </p:cBhvr>
                                    </p:animEffect>
                                  </p:childTnLst>
                                </p:cTn>
                              </p:par>
                              <p:par>
                                <p:cTn id="29" presetID="12" presetClass="entr" presetSubtype="1"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p:tgtEl>
                                          <p:spTgt spid="8"/>
                                        </p:tgtEl>
                                        <p:attrNameLst>
                                          <p:attrName>ppt_y</p:attrName>
                                        </p:attrNameLst>
                                      </p:cBhvr>
                                      <p:tavLst>
                                        <p:tav tm="0">
                                          <p:val>
                                            <p:strVal val="#ppt_y-#ppt_h*1.125000"/>
                                          </p:val>
                                        </p:tav>
                                        <p:tav tm="100000">
                                          <p:val>
                                            <p:strVal val="#ppt_y"/>
                                          </p:val>
                                        </p:tav>
                                      </p:tavLst>
                                    </p:anim>
                                    <p:animEffect transition="in" filter="wipe(down)">
                                      <p:cBhvr>
                                        <p:cTn id="32" dur="500"/>
                                        <p:tgtEl>
                                          <p:spTgt spid="8"/>
                                        </p:tgtEl>
                                      </p:cBhvr>
                                    </p:animEffect>
                                  </p:childTnLst>
                                </p:cTn>
                              </p:par>
                              <p:par>
                                <p:cTn id="33" presetID="12" presetClass="entr" presetSubtype="1"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p:tgtEl>
                                          <p:spTgt spid="9"/>
                                        </p:tgtEl>
                                        <p:attrNameLst>
                                          <p:attrName>ppt_y</p:attrName>
                                        </p:attrNameLst>
                                      </p:cBhvr>
                                      <p:tavLst>
                                        <p:tav tm="0">
                                          <p:val>
                                            <p:strVal val="#ppt_y-#ppt_h*1.125000"/>
                                          </p:val>
                                        </p:tav>
                                        <p:tav tm="100000">
                                          <p:val>
                                            <p:strVal val="#ppt_y"/>
                                          </p:val>
                                        </p:tav>
                                      </p:tavLst>
                                    </p:anim>
                                    <p:animEffect transition="in" filter="wipe(down)">
                                      <p:cBhvr>
                                        <p:cTn id="36" dur="500"/>
                                        <p:tgtEl>
                                          <p:spTgt spid="9"/>
                                        </p:tgtEl>
                                      </p:cBhvr>
                                    </p:animEffect>
                                  </p:childTnLst>
                                </p:cTn>
                              </p:par>
                              <p:par>
                                <p:cTn id="37" presetID="12" presetClass="entr" presetSubtype="4" fill="hold" grpId="0" nodeType="withEffect">
                                  <p:stCondLst>
                                    <p:cond delay="0"/>
                                  </p:stCondLst>
                                  <p:childTnLst>
                                    <p:set>
                                      <p:cBhvr>
                                        <p:cTn id="38" dur="1" fill="hold">
                                          <p:stCondLst>
                                            <p:cond delay="0"/>
                                          </p:stCondLst>
                                        </p:cTn>
                                        <p:tgtEl>
                                          <p:spTgt spid="14"/>
                                        </p:tgtEl>
                                        <p:attrNameLst>
                                          <p:attrName>style.visibility</p:attrName>
                                        </p:attrNameLst>
                                      </p:cBhvr>
                                      <p:to>
                                        <p:strVal val="visible"/>
                                      </p:to>
                                    </p:set>
                                    <p:anim calcmode="lin" valueType="num">
                                      <p:cBhvr additive="base">
                                        <p:cTn id="39" dur="500"/>
                                        <p:tgtEl>
                                          <p:spTgt spid="14"/>
                                        </p:tgtEl>
                                        <p:attrNameLst>
                                          <p:attrName>ppt_y</p:attrName>
                                        </p:attrNameLst>
                                      </p:cBhvr>
                                      <p:tavLst>
                                        <p:tav tm="0">
                                          <p:val>
                                            <p:strVal val="#ppt_y+#ppt_h*1.125000"/>
                                          </p:val>
                                        </p:tav>
                                        <p:tav tm="100000">
                                          <p:val>
                                            <p:strVal val="#ppt_y"/>
                                          </p:val>
                                        </p:tav>
                                      </p:tavLst>
                                    </p:anim>
                                    <p:animEffect transition="in" filter="wipe(up)">
                                      <p:cBhvr>
                                        <p:cTn id="40" dur="500"/>
                                        <p:tgtEl>
                                          <p:spTgt spid="14"/>
                                        </p:tgtEl>
                                      </p:cBhvr>
                                    </p:animEffect>
                                  </p:childTnLst>
                                </p:cTn>
                              </p:par>
                              <p:par>
                                <p:cTn id="41" presetID="12" presetClass="entr" presetSubtype="1" fill="hold" grpId="0" nodeType="with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500"/>
                                        <p:tgtEl>
                                          <p:spTgt spid="7"/>
                                        </p:tgtEl>
                                        <p:attrNameLst>
                                          <p:attrName>ppt_y</p:attrName>
                                        </p:attrNameLst>
                                      </p:cBhvr>
                                      <p:tavLst>
                                        <p:tav tm="0">
                                          <p:val>
                                            <p:strVal val="#ppt_y-#ppt_h*1.125000"/>
                                          </p:val>
                                        </p:tav>
                                        <p:tav tm="100000">
                                          <p:val>
                                            <p:strVal val="#ppt_y"/>
                                          </p:val>
                                        </p:tav>
                                      </p:tavLst>
                                    </p:anim>
                                    <p:animEffect transition="in" filter="wipe(down)">
                                      <p:cBhvr>
                                        <p:cTn id="44" dur="500"/>
                                        <p:tgtEl>
                                          <p:spTgt spid="7"/>
                                        </p:tgtEl>
                                      </p:cBhvr>
                                    </p:animEffect>
                                  </p:childTnLst>
                                </p:cTn>
                              </p:par>
                            </p:childTnLst>
                          </p:cTn>
                        </p:par>
                        <p:par>
                          <p:cTn id="45" fill="hold" nodeType="afterGroup">
                            <p:stCondLst>
                              <p:cond delay="1750"/>
                            </p:stCondLst>
                            <p:childTnLst>
                              <p:par>
                                <p:cTn id="46" presetID="12" presetClass="entr" presetSubtype="1" fill="hold" grpId="0" nodeType="afterEffect">
                                  <p:stCondLst>
                                    <p:cond delay="0"/>
                                  </p:stCondLst>
                                  <p:childTnLst>
                                    <p:set>
                                      <p:cBhvr>
                                        <p:cTn id="47" dur="1" fill="hold">
                                          <p:stCondLst>
                                            <p:cond delay="0"/>
                                          </p:stCondLst>
                                        </p:cTn>
                                        <p:tgtEl>
                                          <p:spTgt spid="24"/>
                                        </p:tgtEl>
                                        <p:attrNameLst>
                                          <p:attrName>style.visibility</p:attrName>
                                        </p:attrNameLst>
                                      </p:cBhvr>
                                      <p:to>
                                        <p:strVal val="visible"/>
                                      </p:to>
                                    </p:set>
                                    <p:anim calcmode="lin" valueType="num">
                                      <p:cBhvr additive="base">
                                        <p:cTn id="48" dur="500"/>
                                        <p:tgtEl>
                                          <p:spTgt spid="24"/>
                                        </p:tgtEl>
                                        <p:attrNameLst>
                                          <p:attrName>ppt_y</p:attrName>
                                        </p:attrNameLst>
                                      </p:cBhvr>
                                      <p:tavLst>
                                        <p:tav tm="0">
                                          <p:val>
                                            <p:strVal val="#ppt_y-#ppt_h*1.125000"/>
                                          </p:val>
                                        </p:tav>
                                        <p:tav tm="100000">
                                          <p:val>
                                            <p:strVal val="#ppt_y"/>
                                          </p:val>
                                        </p:tav>
                                      </p:tavLst>
                                    </p:anim>
                                    <p:animEffect transition="in" filter="wipe(down)">
                                      <p:cBhvr>
                                        <p:cTn id="4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2" grpId="0" animBg="1"/>
      <p:bldP spid="3" grpId="0" animBg="1"/>
      <p:bldP spid="4" grpId="0" animBg="1"/>
      <p:bldP spid="5" grpId="0" animBg="1"/>
      <p:bldP spid="6" grpId="0"/>
      <p:bldP spid="8" grpId="0"/>
      <p:bldP spid="14"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descr="一張含有 服裝, 建築, 男人, 戶外 的圖片&#10;&#10;自動產生的描述">
            <a:extLst>
              <a:ext uri="{FF2B5EF4-FFF2-40B4-BE49-F238E27FC236}">
                <a16:creationId xmlns:a16="http://schemas.microsoft.com/office/drawing/2014/main" id="{9D2A382D-87D9-2243-1ED4-2882E45DD95E}"/>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r="26410"/>
          <a:stretch/>
        </p:blipFill>
        <p:spPr>
          <a:xfrm>
            <a:off x="0" y="889000"/>
            <a:ext cx="6096000" cy="5083200"/>
          </a:xfrm>
          <a:prstGeom prst="rect">
            <a:avLst/>
          </a:prstGeom>
        </p:spPr>
      </p:pic>
      <p:sp>
        <p:nvSpPr>
          <p:cNvPr id="4" name="文本框 3">
            <a:extLst>
              <a:ext uri="{FF2B5EF4-FFF2-40B4-BE49-F238E27FC236}">
                <a16:creationId xmlns:a16="http://schemas.microsoft.com/office/drawing/2014/main" id="{0AAA2459-D168-44A1-87D6-0788611D3E1E}"/>
              </a:ext>
            </a:extLst>
          </p:cNvPr>
          <p:cNvSpPr txBox="1"/>
          <p:nvPr/>
        </p:nvSpPr>
        <p:spPr>
          <a:xfrm>
            <a:off x="6699949" y="2767280"/>
            <a:ext cx="4289349" cy="1323746"/>
          </a:xfrm>
          <a:prstGeom prst="rect">
            <a:avLst/>
          </a:prstGeom>
          <a:noFill/>
        </p:spPr>
        <p:txBody>
          <a:bodyPr wrap="none" rtlCol="0">
            <a:normAutofit/>
            <a:scene3d>
              <a:camera prst="orthographicFront"/>
              <a:lightRig rig="threePt" dir="t"/>
            </a:scene3d>
            <a:sp3d contourW="12700"/>
          </a:bodyPr>
          <a:lstStyle/>
          <a:p>
            <a:pPr algn="ctr"/>
            <a:r>
              <a:rPr lang="zh-TW" altLang="en-US" sz="8000" b="1" dirty="0">
                <a:effectLst>
                  <a:reflection blurRad="6350" stA="31000" endPos="50000" dist="76200" dir="5400000" sy="-100000" algn="bl" rotWithShape="0"/>
                </a:effectLst>
                <a:latin typeface="Source Han Sans TC"/>
                <a:ea typeface="Source Han Sans TC"/>
                <a:sym typeface="FZHei-B01S" panose="02010601030101010101" pitchFamily="2" charset="-122"/>
              </a:rPr>
              <a:t>網頁展示</a:t>
            </a:r>
            <a:endParaRPr lang="zh-TW" altLang="zh-TW" sz="8000" b="1" dirty="0">
              <a:effectLst>
                <a:reflection blurRad="6350" stA="31000" endPos="50000" dist="76200" dir="5400000" sy="-100000" algn="bl" rotWithShape="0"/>
              </a:effectLst>
              <a:latin typeface="Source Han Sans TC"/>
              <a:ea typeface="Source Han Sans TC"/>
              <a:sym typeface="FZHei-B01S" panose="02010601030101010101" pitchFamily="2" charset="-122"/>
            </a:endParaRPr>
          </a:p>
        </p:txBody>
      </p:sp>
      <p:sp>
        <p:nvSpPr>
          <p:cNvPr id="5" name="文本框 4">
            <a:extLst>
              <a:ext uri="{FF2B5EF4-FFF2-40B4-BE49-F238E27FC236}">
                <a16:creationId xmlns:a16="http://schemas.microsoft.com/office/drawing/2014/main" id="{A45FD5B4-D99D-490F-A1F4-47BFDB631EA8}"/>
              </a:ext>
            </a:extLst>
          </p:cNvPr>
          <p:cNvSpPr txBox="1"/>
          <p:nvPr/>
        </p:nvSpPr>
        <p:spPr>
          <a:xfrm>
            <a:off x="7698953" y="1980931"/>
            <a:ext cx="2291342" cy="987643"/>
          </a:xfrm>
          <a:prstGeom prst="rect">
            <a:avLst/>
          </a:prstGeom>
          <a:noFill/>
        </p:spPr>
        <p:txBody>
          <a:bodyPr wrap="square" rtlCol="0">
            <a:normAutofit/>
            <a:scene3d>
              <a:camera prst="orthographicFront"/>
              <a:lightRig rig="threePt" dir="t"/>
            </a:scene3d>
            <a:sp3d contourW="12700"/>
          </a:bodyPr>
          <a:lstStyle/>
          <a:p>
            <a:pPr algn="ctr">
              <a:lnSpc>
                <a:spcPct val="114000"/>
              </a:lnSpc>
            </a:pPr>
            <a:r>
              <a:rPr lang="zh-TW" altLang="zh-TW" sz="5399" b="1">
                <a:latin typeface="Source Han Sans TC"/>
                <a:ea typeface="Source Han Sans TC"/>
                <a:sym typeface="FZHei-B01S" panose="02010601030101010101" pitchFamily="2" charset="-122"/>
              </a:rPr>
              <a:t>02</a:t>
            </a:r>
          </a:p>
        </p:txBody>
      </p:sp>
    </p:spTree>
    <p:extLst>
      <p:ext uri="{BB962C8B-B14F-4D97-AF65-F5344CB8AC3E}">
        <p14:creationId xmlns:p14="http://schemas.microsoft.com/office/powerpoint/2010/main" val="40095400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down)">
                                      <p:cBhvr>
                                        <p:cTn id="8" dur="500"/>
                                        <p:tgtEl>
                                          <p:spTgt spid="5"/>
                                        </p:tgtEl>
                                      </p:cBhvr>
                                    </p:animEffect>
                                  </p:childTnLst>
                                </p:cTn>
                              </p:par>
                            </p:childTnLst>
                          </p:cTn>
                        </p:par>
                        <p:par>
                          <p:cTn id="9" fill="hold" nodeType="afterGroup">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0" name="Picture 59" descr="New Macbook Silver.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1518" y="740328"/>
            <a:ext cx="10080197" cy="5904738"/>
          </a:xfrm>
          <a:prstGeom prst="rect">
            <a:avLst/>
          </a:prstGeom>
        </p:spPr>
      </p:pic>
      <p:sp>
        <p:nvSpPr>
          <p:cNvPr id="16" name="TextBox 15"/>
          <p:cNvSpPr txBox="1"/>
          <p:nvPr/>
        </p:nvSpPr>
        <p:spPr>
          <a:xfrm>
            <a:off x="1101518" y="-423954"/>
            <a:ext cx="10477720" cy="274296"/>
          </a:xfrm>
          <a:prstGeom prst="rect">
            <a:avLst/>
          </a:prstGeom>
          <a:noFill/>
        </p:spPr>
        <p:txBody>
          <a:bodyPr wrap="square" lIns="91417" tIns="45708" rIns="91417" bIns="45708" rtlCol="0">
            <a:normAutofit/>
          </a:bodyPr>
          <a:lstStyle/>
          <a:p>
            <a:pPr>
              <a:lnSpc>
                <a:spcPct val="100000"/>
              </a:lnSpc>
            </a:pPr>
            <a:r>
              <a:rPr lang="zh-TW" altLang="zh-TW" sz="1200" dirty="0">
                <a:latin typeface="Source Han Sans TC"/>
                <a:ea typeface="Source Han Sans TC"/>
                <a:cs typeface="+mn-ea"/>
                <a:sym typeface="FZHei-B01S" panose="02010601030101010101" pitchFamily="2" charset="-122"/>
              </a:rPr>
              <a:t>點擊此處新增文本點擊此處新增文本點擊此處新增文字點擊此處新增文字點擊此處新增文本</a:t>
            </a:r>
          </a:p>
        </p:txBody>
      </p:sp>
      <p:sp>
        <p:nvSpPr>
          <p:cNvPr id="85" name="Oval 84"/>
          <p:cNvSpPr/>
          <p:nvPr/>
        </p:nvSpPr>
        <p:spPr>
          <a:xfrm>
            <a:off x="12244718" y="3041920"/>
            <a:ext cx="472598" cy="472722"/>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900">
              <a:solidFill>
                <a:schemeClr val="tx1"/>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89" name="Oval 88"/>
          <p:cNvSpPr/>
          <p:nvPr/>
        </p:nvSpPr>
        <p:spPr>
          <a:xfrm>
            <a:off x="12244718" y="3751210"/>
            <a:ext cx="472598" cy="472722"/>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900">
              <a:solidFill>
                <a:schemeClr val="tx1"/>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93" name="Oval 92"/>
          <p:cNvSpPr/>
          <p:nvPr/>
        </p:nvSpPr>
        <p:spPr>
          <a:xfrm>
            <a:off x="12244718" y="4523516"/>
            <a:ext cx="472598" cy="472722"/>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900">
              <a:solidFill>
                <a:schemeClr val="tx1"/>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97" name="Oval 96"/>
          <p:cNvSpPr/>
          <p:nvPr/>
        </p:nvSpPr>
        <p:spPr>
          <a:xfrm>
            <a:off x="12244718" y="5232807"/>
            <a:ext cx="472598" cy="472722"/>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900">
              <a:solidFill>
                <a:schemeClr val="tx1"/>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98" name="Freeform 211"/>
          <p:cNvSpPr>
            <a:spLocks noEditPoints="1"/>
          </p:cNvSpPr>
          <p:nvPr/>
        </p:nvSpPr>
        <p:spPr bwMode="auto">
          <a:xfrm>
            <a:off x="12371907" y="3160669"/>
            <a:ext cx="214291" cy="212673"/>
          </a:xfrm>
          <a:custGeom>
            <a:avLst/>
            <a:gdLst/>
            <a:ahLst/>
            <a:cxnLst>
              <a:cxn ang="0">
                <a:pos x="58" y="50"/>
              </a:cxn>
              <a:cxn ang="0">
                <a:pos x="51" y="58"/>
              </a:cxn>
              <a:cxn ang="0">
                <a:pos x="7" y="58"/>
              </a:cxn>
              <a:cxn ang="0">
                <a:pos x="0" y="50"/>
              </a:cxn>
              <a:cxn ang="0">
                <a:pos x="0" y="7"/>
              </a:cxn>
              <a:cxn ang="0">
                <a:pos x="7" y="0"/>
              </a:cxn>
              <a:cxn ang="0">
                <a:pos x="51" y="0"/>
              </a:cxn>
              <a:cxn ang="0">
                <a:pos x="58" y="7"/>
              </a:cxn>
              <a:cxn ang="0">
                <a:pos x="58" y="50"/>
              </a:cxn>
              <a:cxn ang="0">
                <a:pos x="51" y="24"/>
              </a:cxn>
              <a:cxn ang="0">
                <a:pos x="46" y="24"/>
              </a:cxn>
              <a:cxn ang="0">
                <a:pos x="47" y="29"/>
              </a:cxn>
              <a:cxn ang="0">
                <a:pos x="29" y="47"/>
              </a:cxn>
              <a:cxn ang="0">
                <a:pos x="11" y="29"/>
              </a:cxn>
              <a:cxn ang="0">
                <a:pos x="12" y="24"/>
              </a:cxn>
              <a:cxn ang="0">
                <a:pos x="6" y="24"/>
              </a:cxn>
              <a:cxn ang="0">
                <a:pos x="6" y="49"/>
              </a:cxn>
              <a:cxn ang="0">
                <a:pos x="9" y="51"/>
              </a:cxn>
              <a:cxn ang="0">
                <a:pos x="49" y="51"/>
              </a:cxn>
              <a:cxn ang="0">
                <a:pos x="51" y="49"/>
              </a:cxn>
              <a:cxn ang="0">
                <a:pos x="51" y="24"/>
              </a:cxn>
              <a:cxn ang="0">
                <a:pos x="29" y="17"/>
              </a:cxn>
              <a:cxn ang="0">
                <a:pos x="17" y="29"/>
              </a:cxn>
              <a:cxn ang="0">
                <a:pos x="29" y="40"/>
              </a:cxn>
              <a:cxn ang="0">
                <a:pos x="41" y="29"/>
              </a:cxn>
              <a:cxn ang="0">
                <a:pos x="29" y="17"/>
              </a:cxn>
              <a:cxn ang="0">
                <a:pos x="51" y="9"/>
              </a:cxn>
              <a:cxn ang="0">
                <a:pos x="49" y="6"/>
              </a:cxn>
              <a:cxn ang="0">
                <a:pos x="42" y="6"/>
              </a:cxn>
              <a:cxn ang="0">
                <a:pos x="40" y="9"/>
              </a:cxn>
              <a:cxn ang="0">
                <a:pos x="40" y="15"/>
              </a:cxn>
              <a:cxn ang="0">
                <a:pos x="42" y="18"/>
              </a:cxn>
              <a:cxn ang="0">
                <a:pos x="49" y="18"/>
              </a:cxn>
              <a:cxn ang="0">
                <a:pos x="51" y="15"/>
              </a:cxn>
              <a:cxn ang="0">
                <a:pos x="51" y="9"/>
              </a:cxn>
            </a:cxnLst>
            <a:rect l="0" t="0" r="r" b="b"/>
            <a:pathLst>
              <a:path w="57" h="57">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rgbClr val="FFFFFF"/>
          </a:solidFill>
          <a:ln w="9525">
            <a:noFill/>
            <a:round/>
          </a:ln>
        </p:spPr>
        <p:txBody>
          <a:bodyPr vert="horz" wrap="square" lIns="45718" tIns="22859" rIns="45718" bIns="22859" numCol="1" anchor="t" anchorCtr="0" compatLnSpc="1"/>
          <a:lstStyle/>
          <a:p>
            <a:endParaRPr lang="en-US" sz="900">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99" name="Freeform 14"/>
          <p:cNvSpPr>
            <a:spLocks noEditPoints="1"/>
          </p:cNvSpPr>
          <p:nvPr/>
        </p:nvSpPr>
        <p:spPr bwMode="auto">
          <a:xfrm>
            <a:off x="12354410" y="3883062"/>
            <a:ext cx="261293" cy="201073"/>
          </a:xfrm>
          <a:custGeom>
            <a:avLst/>
            <a:gdLst/>
            <a:ahLst/>
            <a:cxnLst>
              <a:cxn ang="0">
                <a:pos x="78" y="47"/>
              </a:cxn>
              <a:cxn ang="0">
                <a:pos x="76" y="48"/>
              </a:cxn>
              <a:cxn ang="0">
                <a:pos x="73" y="48"/>
              </a:cxn>
              <a:cxn ang="0">
                <a:pos x="73" y="53"/>
              </a:cxn>
              <a:cxn ang="0">
                <a:pos x="65" y="60"/>
              </a:cxn>
              <a:cxn ang="0">
                <a:pos x="58" y="53"/>
              </a:cxn>
              <a:cxn ang="0">
                <a:pos x="58" y="48"/>
              </a:cxn>
              <a:cxn ang="0">
                <a:pos x="19" y="48"/>
              </a:cxn>
              <a:cxn ang="0">
                <a:pos x="19" y="53"/>
              </a:cxn>
              <a:cxn ang="0">
                <a:pos x="12" y="60"/>
              </a:cxn>
              <a:cxn ang="0">
                <a:pos x="5" y="53"/>
              </a:cxn>
              <a:cxn ang="0">
                <a:pos x="5" y="48"/>
              </a:cxn>
              <a:cxn ang="0">
                <a:pos x="1" y="48"/>
              </a:cxn>
              <a:cxn ang="0">
                <a:pos x="0" y="47"/>
              </a:cxn>
              <a:cxn ang="0">
                <a:pos x="0" y="32"/>
              </a:cxn>
              <a:cxn ang="0">
                <a:pos x="8" y="24"/>
              </a:cxn>
              <a:cxn ang="0">
                <a:pos x="9" y="24"/>
              </a:cxn>
              <a:cxn ang="0">
                <a:pos x="13" y="8"/>
              </a:cxn>
              <a:cxn ang="0">
                <a:pos x="24" y="0"/>
              </a:cxn>
              <a:cxn ang="0">
                <a:pos x="53" y="0"/>
              </a:cxn>
              <a:cxn ang="0">
                <a:pos x="64" y="8"/>
              </a:cxn>
              <a:cxn ang="0">
                <a:pos x="68" y="24"/>
              </a:cxn>
              <a:cxn ang="0">
                <a:pos x="69" y="24"/>
              </a:cxn>
              <a:cxn ang="0">
                <a:pos x="78" y="32"/>
              </a:cxn>
              <a:cxn ang="0">
                <a:pos x="78" y="47"/>
              </a:cxn>
              <a:cxn ang="0">
                <a:pos x="12" y="30"/>
              </a:cxn>
              <a:cxn ang="0">
                <a:pos x="6" y="36"/>
              </a:cxn>
              <a:cxn ang="0">
                <a:pos x="12" y="42"/>
              </a:cxn>
              <a:cxn ang="0">
                <a:pos x="18" y="36"/>
              </a:cxn>
              <a:cxn ang="0">
                <a:pos x="12" y="30"/>
              </a:cxn>
              <a:cxn ang="0">
                <a:pos x="58" y="24"/>
              </a:cxn>
              <a:cxn ang="0">
                <a:pos x="55" y="10"/>
              </a:cxn>
              <a:cxn ang="0">
                <a:pos x="53" y="9"/>
              </a:cxn>
              <a:cxn ang="0">
                <a:pos x="24" y="9"/>
              </a:cxn>
              <a:cxn ang="0">
                <a:pos x="23" y="10"/>
              </a:cxn>
              <a:cxn ang="0">
                <a:pos x="19" y="24"/>
              </a:cxn>
              <a:cxn ang="0">
                <a:pos x="58" y="24"/>
              </a:cxn>
              <a:cxn ang="0">
                <a:pos x="65" y="30"/>
              </a:cxn>
              <a:cxn ang="0">
                <a:pos x="59" y="36"/>
              </a:cxn>
              <a:cxn ang="0">
                <a:pos x="65" y="42"/>
              </a:cxn>
              <a:cxn ang="0">
                <a:pos x="71" y="36"/>
              </a:cxn>
              <a:cxn ang="0">
                <a:pos x="65" y="30"/>
              </a:cxn>
            </a:cxnLst>
            <a:rect l="0" t="0" r="r" b="b"/>
            <a:pathLst>
              <a:path w="78" h="60">
                <a:moveTo>
                  <a:pt x="78" y="47"/>
                </a:moveTo>
                <a:cubicBezTo>
                  <a:pt x="78" y="48"/>
                  <a:pt x="77" y="48"/>
                  <a:pt x="76" y="48"/>
                </a:cubicBezTo>
                <a:cubicBezTo>
                  <a:pt x="73" y="48"/>
                  <a:pt x="73" y="48"/>
                  <a:pt x="73" y="48"/>
                </a:cubicBezTo>
                <a:cubicBezTo>
                  <a:pt x="73" y="53"/>
                  <a:pt x="73" y="53"/>
                  <a:pt x="73" y="53"/>
                </a:cubicBezTo>
                <a:cubicBezTo>
                  <a:pt x="73" y="57"/>
                  <a:pt x="69" y="60"/>
                  <a:pt x="65" y="60"/>
                </a:cubicBezTo>
                <a:cubicBezTo>
                  <a:pt x="61" y="60"/>
                  <a:pt x="58" y="57"/>
                  <a:pt x="58" y="53"/>
                </a:cubicBezTo>
                <a:cubicBezTo>
                  <a:pt x="58" y="48"/>
                  <a:pt x="58" y="48"/>
                  <a:pt x="58" y="48"/>
                </a:cubicBezTo>
                <a:cubicBezTo>
                  <a:pt x="19" y="48"/>
                  <a:pt x="19" y="48"/>
                  <a:pt x="19" y="48"/>
                </a:cubicBezTo>
                <a:cubicBezTo>
                  <a:pt x="19" y="53"/>
                  <a:pt x="19" y="53"/>
                  <a:pt x="19" y="53"/>
                </a:cubicBezTo>
                <a:cubicBezTo>
                  <a:pt x="19" y="57"/>
                  <a:pt x="16" y="60"/>
                  <a:pt x="12" y="60"/>
                </a:cubicBezTo>
                <a:cubicBezTo>
                  <a:pt x="8" y="60"/>
                  <a:pt x="5" y="57"/>
                  <a:pt x="5" y="53"/>
                </a:cubicBezTo>
                <a:cubicBezTo>
                  <a:pt x="5" y="48"/>
                  <a:pt x="5" y="48"/>
                  <a:pt x="5" y="48"/>
                </a:cubicBezTo>
                <a:cubicBezTo>
                  <a:pt x="1" y="48"/>
                  <a:pt x="1" y="48"/>
                  <a:pt x="1" y="48"/>
                </a:cubicBezTo>
                <a:cubicBezTo>
                  <a:pt x="0" y="48"/>
                  <a:pt x="0" y="48"/>
                  <a:pt x="0" y="47"/>
                </a:cubicBezTo>
                <a:cubicBezTo>
                  <a:pt x="0" y="32"/>
                  <a:pt x="0" y="32"/>
                  <a:pt x="0" y="32"/>
                </a:cubicBezTo>
                <a:cubicBezTo>
                  <a:pt x="0" y="28"/>
                  <a:pt x="4" y="24"/>
                  <a:pt x="8" y="24"/>
                </a:cubicBezTo>
                <a:cubicBezTo>
                  <a:pt x="9" y="24"/>
                  <a:pt x="9" y="24"/>
                  <a:pt x="9" y="24"/>
                </a:cubicBezTo>
                <a:cubicBezTo>
                  <a:pt x="13" y="8"/>
                  <a:pt x="13" y="8"/>
                  <a:pt x="13" y="8"/>
                </a:cubicBezTo>
                <a:cubicBezTo>
                  <a:pt x="14" y="3"/>
                  <a:pt x="19" y="0"/>
                  <a:pt x="24" y="0"/>
                </a:cubicBezTo>
                <a:cubicBezTo>
                  <a:pt x="53" y="0"/>
                  <a:pt x="53" y="0"/>
                  <a:pt x="53" y="0"/>
                </a:cubicBezTo>
                <a:cubicBezTo>
                  <a:pt x="58" y="0"/>
                  <a:pt x="63" y="3"/>
                  <a:pt x="64" y="8"/>
                </a:cubicBezTo>
                <a:cubicBezTo>
                  <a:pt x="68" y="24"/>
                  <a:pt x="68" y="24"/>
                  <a:pt x="68" y="24"/>
                </a:cubicBezTo>
                <a:cubicBezTo>
                  <a:pt x="69" y="24"/>
                  <a:pt x="69" y="24"/>
                  <a:pt x="69" y="24"/>
                </a:cubicBezTo>
                <a:cubicBezTo>
                  <a:pt x="74" y="24"/>
                  <a:pt x="78" y="28"/>
                  <a:pt x="78" y="32"/>
                </a:cubicBezTo>
                <a:lnTo>
                  <a:pt x="78" y="47"/>
                </a:lnTo>
                <a:close/>
                <a:moveTo>
                  <a:pt x="12" y="30"/>
                </a:moveTo>
                <a:cubicBezTo>
                  <a:pt x="9" y="30"/>
                  <a:pt x="6" y="33"/>
                  <a:pt x="6" y="36"/>
                </a:cubicBezTo>
                <a:cubicBezTo>
                  <a:pt x="6" y="39"/>
                  <a:pt x="9" y="42"/>
                  <a:pt x="12" y="42"/>
                </a:cubicBezTo>
                <a:cubicBezTo>
                  <a:pt x="15" y="42"/>
                  <a:pt x="18" y="39"/>
                  <a:pt x="18" y="36"/>
                </a:cubicBezTo>
                <a:cubicBezTo>
                  <a:pt x="18" y="33"/>
                  <a:pt x="15" y="30"/>
                  <a:pt x="12" y="30"/>
                </a:cubicBezTo>
                <a:close/>
                <a:moveTo>
                  <a:pt x="58" y="24"/>
                </a:moveTo>
                <a:cubicBezTo>
                  <a:pt x="55" y="10"/>
                  <a:pt x="55" y="10"/>
                  <a:pt x="55" y="10"/>
                </a:cubicBezTo>
                <a:cubicBezTo>
                  <a:pt x="54" y="10"/>
                  <a:pt x="54" y="9"/>
                  <a:pt x="53" y="9"/>
                </a:cubicBezTo>
                <a:cubicBezTo>
                  <a:pt x="24" y="9"/>
                  <a:pt x="24" y="9"/>
                  <a:pt x="24" y="9"/>
                </a:cubicBezTo>
                <a:cubicBezTo>
                  <a:pt x="24" y="9"/>
                  <a:pt x="23" y="10"/>
                  <a:pt x="23" y="10"/>
                </a:cubicBezTo>
                <a:cubicBezTo>
                  <a:pt x="19" y="24"/>
                  <a:pt x="19" y="24"/>
                  <a:pt x="19" y="24"/>
                </a:cubicBezTo>
                <a:lnTo>
                  <a:pt x="58" y="24"/>
                </a:lnTo>
                <a:close/>
                <a:moveTo>
                  <a:pt x="65" y="30"/>
                </a:moveTo>
                <a:cubicBezTo>
                  <a:pt x="62" y="30"/>
                  <a:pt x="59" y="33"/>
                  <a:pt x="59" y="36"/>
                </a:cubicBezTo>
                <a:cubicBezTo>
                  <a:pt x="59" y="39"/>
                  <a:pt x="62" y="42"/>
                  <a:pt x="65" y="42"/>
                </a:cubicBezTo>
                <a:cubicBezTo>
                  <a:pt x="69" y="42"/>
                  <a:pt x="71" y="39"/>
                  <a:pt x="71" y="36"/>
                </a:cubicBezTo>
                <a:cubicBezTo>
                  <a:pt x="71" y="33"/>
                  <a:pt x="69" y="30"/>
                  <a:pt x="65" y="30"/>
                </a:cubicBezTo>
                <a:close/>
              </a:path>
            </a:pathLst>
          </a:custGeom>
          <a:solidFill>
            <a:srgbClr val="FFFFFF"/>
          </a:solidFill>
          <a:ln w="9525">
            <a:noFill/>
            <a:round/>
          </a:ln>
        </p:spPr>
        <p:txBody>
          <a:bodyPr vert="horz" wrap="square" lIns="45718" tIns="22859" rIns="45718" bIns="22859" numCol="1" anchor="t" anchorCtr="0" compatLnSpc="1"/>
          <a:lstStyle/>
          <a:p>
            <a:endParaRPr lang="en-US" sz="900">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00" name="Freeform 77"/>
          <p:cNvSpPr>
            <a:spLocks noEditPoints="1"/>
          </p:cNvSpPr>
          <p:nvPr/>
        </p:nvSpPr>
        <p:spPr bwMode="auto">
          <a:xfrm>
            <a:off x="12341188" y="4616862"/>
            <a:ext cx="275007" cy="275115"/>
          </a:xfrm>
          <a:custGeom>
            <a:avLst/>
            <a:gdLst/>
            <a:ahLst/>
            <a:cxnLst>
              <a:cxn ang="0">
                <a:pos x="68" y="34"/>
              </a:cxn>
              <a:cxn ang="0">
                <a:pos x="34" y="68"/>
              </a:cxn>
              <a:cxn ang="0">
                <a:pos x="0" y="34"/>
              </a:cxn>
              <a:cxn ang="0">
                <a:pos x="34" y="0"/>
              </a:cxn>
              <a:cxn ang="0">
                <a:pos x="68" y="34"/>
              </a:cxn>
              <a:cxn ang="0">
                <a:pos x="15" y="40"/>
              </a:cxn>
              <a:cxn ang="0">
                <a:pos x="14" y="34"/>
              </a:cxn>
              <a:cxn ang="0">
                <a:pos x="15" y="27"/>
              </a:cxn>
              <a:cxn ang="0">
                <a:pos x="8" y="20"/>
              </a:cxn>
              <a:cxn ang="0">
                <a:pos x="5" y="34"/>
              </a:cxn>
              <a:cxn ang="0">
                <a:pos x="8" y="47"/>
              </a:cxn>
              <a:cxn ang="0">
                <a:pos x="15" y="40"/>
              </a:cxn>
              <a:cxn ang="0">
                <a:pos x="48" y="34"/>
              </a:cxn>
              <a:cxn ang="0">
                <a:pos x="34" y="19"/>
              </a:cxn>
              <a:cxn ang="0">
                <a:pos x="19" y="34"/>
              </a:cxn>
              <a:cxn ang="0">
                <a:pos x="34" y="48"/>
              </a:cxn>
              <a:cxn ang="0">
                <a:pos x="48" y="34"/>
              </a:cxn>
              <a:cxn ang="0">
                <a:pos x="20" y="8"/>
              </a:cxn>
              <a:cxn ang="0">
                <a:pos x="27" y="15"/>
              </a:cxn>
              <a:cxn ang="0">
                <a:pos x="34" y="14"/>
              </a:cxn>
              <a:cxn ang="0">
                <a:pos x="40" y="15"/>
              </a:cxn>
              <a:cxn ang="0">
                <a:pos x="47" y="8"/>
              </a:cxn>
              <a:cxn ang="0">
                <a:pos x="34" y="5"/>
              </a:cxn>
              <a:cxn ang="0">
                <a:pos x="20" y="8"/>
              </a:cxn>
              <a:cxn ang="0">
                <a:pos x="47" y="59"/>
              </a:cxn>
              <a:cxn ang="0">
                <a:pos x="40" y="52"/>
              </a:cxn>
              <a:cxn ang="0">
                <a:pos x="34" y="53"/>
              </a:cxn>
              <a:cxn ang="0">
                <a:pos x="27" y="52"/>
              </a:cxn>
              <a:cxn ang="0">
                <a:pos x="20" y="59"/>
              </a:cxn>
              <a:cxn ang="0">
                <a:pos x="34" y="63"/>
              </a:cxn>
              <a:cxn ang="0">
                <a:pos x="47" y="59"/>
              </a:cxn>
              <a:cxn ang="0">
                <a:pos x="60" y="47"/>
              </a:cxn>
              <a:cxn ang="0">
                <a:pos x="63" y="34"/>
              </a:cxn>
              <a:cxn ang="0">
                <a:pos x="60" y="20"/>
              </a:cxn>
              <a:cxn ang="0">
                <a:pos x="52" y="27"/>
              </a:cxn>
              <a:cxn ang="0">
                <a:pos x="53" y="34"/>
              </a:cxn>
              <a:cxn ang="0">
                <a:pos x="52" y="40"/>
              </a:cxn>
              <a:cxn ang="0">
                <a:pos x="60" y="47"/>
              </a:cxn>
            </a:cxnLst>
            <a:rect l="0" t="0" r="r" b="b"/>
            <a:pathLst>
              <a:path w="68" h="68">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rgbClr val="FFFFFF"/>
          </a:solidFill>
          <a:ln w="9525">
            <a:noFill/>
            <a:round/>
          </a:ln>
        </p:spPr>
        <p:txBody>
          <a:bodyPr vert="horz" wrap="square" lIns="45718" tIns="22859" rIns="45718" bIns="22859" numCol="1" anchor="t" anchorCtr="0" compatLnSpc="1"/>
          <a:lstStyle/>
          <a:p>
            <a:endParaRPr lang="en-US" sz="900">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01" name="Freeform 230"/>
          <p:cNvSpPr>
            <a:spLocks noEditPoints="1"/>
          </p:cNvSpPr>
          <p:nvPr/>
        </p:nvSpPr>
        <p:spPr bwMode="auto">
          <a:xfrm>
            <a:off x="12362435" y="5328849"/>
            <a:ext cx="235720" cy="235812"/>
          </a:xfrm>
          <a:custGeom>
            <a:avLst/>
            <a:gdLst/>
            <a:ahLst/>
            <a:cxnLst>
              <a:cxn ang="0">
                <a:pos x="48" y="26"/>
              </a:cxn>
              <a:cxn ang="0">
                <a:pos x="16" y="58"/>
              </a:cxn>
              <a:cxn ang="0">
                <a:pos x="0" y="58"/>
              </a:cxn>
              <a:cxn ang="0">
                <a:pos x="0" y="42"/>
              </a:cxn>
              <a:cxn ang="0">
                <a:pos x="32" y="10"/>
              </a:cxn>
              <a:cxn ang="0">
                <a:pos x="48" y="26"/>
              </a:cxn>
              <a:cxn ang="0">
                <a:pos x="18" y="50"/>
              </a:cxn>
              <a:cxn ang="0">
                <a:pos x="9" y="41"/>
              </a:cxn>
              <a:cxn ang="0">
                <a:pos x="5" y="44"/>
              </a:cxn>
              <a:cxn ang="0">
                <a:pos x="5" y="48"/>
              </a:cxn>
              <a:cxn ang="0">
                <a:pos x="10" y="48"/>
              </a:cxn>
              <a:cxn ang="0">
                <a:pos x="10" y="53"/>
              </a:cxn>
              <a:cxn ang="0">
                <a:pos x="14" y="53"/>
              </a:cxn>
              <a:cxn ang="0">
                <a:pos x="18" y="50"/>
              </a:cxn>
              <a:cxn ang="0">
                <a:pos x="33" y="17"/>
              </a:cxn>
              <a:cxn ang="0">
                <a:pos x="33" y="17"/>
              </a:cxn>
              <a:cxn ang="0">
                <a:pos x="12" y="38"/>
              </a:cxn>
              <a:cxn ang="0">
                <a:pos x="12" y="38"/>
              </a:cxn>
              <a:cxn ang="0">
                <a:pos x="13" y="39"/>
              </a:cxn>
              <a:cxn ang="0">
                <a:pos x="13" y="39"/>
              </a:cxn>
              <a:cxn ang="0">
                <a:pos x="34" y="18"/>
              </a:cxn>
              <a:cxn ang="0">
                <a:pos x="34" y="18"/>
              </a:cxn>
              <a:cxn ang="0">
                <a:pos x="33" y="17"/>
              </a:cxn>
              <a:cxn ang="0">
                <a:pos x="57" y="18"/>
              </a:cxn>
              <a:cxn ang="0">
                <a:pos x="50" y="24"/>
              </a:cxn>
              <a:cxn ang="0">
                <a:pos x="34" y="8"/>
              </a:cxn>
              <a:cxn ang="0">
                <a:pos x="41" y="2"/>
              </a:cxn>
              <a:cxn ang="0">
                <a:pos x="44" y="0"/>
              </a:cxn>
              <a:cxn ang="0">
                <a:pos x="48" y="2"/>
              </a:cxn>
              <a:cxn ang="0">
                <a:pos x="57" y="11"/>
              </a:cxn>
              <a:cxn ang="0">
                <a:pos x="58" y="14"/>
              </a:cxn>
              <a:cxn ang="0">
                <a:pos x="57" y="18"/>
              </a:cxn>
            </a:cxnLst>
            <a:rect l="0" t="0" r="r" b="b"/>
            <a:pathLst>
              <a:path w="57" h="57">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bg1"/>
          </a:solidFill>
          <a:ln w="9525">
            <a:noFill/>
            <a:round/>
          </a:ln>
        </p:spPr>
        <p:txBody>
          <a:bodyPr vert="horz" wrap="square" lIns="45718" tIns="22859" rIns="45718" bIns="22859" numCol="1" anchor="t" anchorCtr="0" compatLnSpc="1"/>
          <a:lstStyle/>
          <a:p>
            <a:endParaRPr lang="en-US" sz="900">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05" name="Oval 104"/>
          <p:cNvSpPr/>
          <p:nvPr/>
        </p:nvSpPr>
        <p:spPr>
          <a:xfrm>
            <a:off x="-524385" y="2816703"/>
            <a:ext cx="472598" cy="472722"/>
          </a:xfrm>
          <a:prstGeom prst="ellipse">
            <a:avLst/>
          </a:prstGeom>
          <a:solidFill>
            <a:schemeClr val="accent1"/>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900">
              <a:solidFill>
                <a:schemeClr val="tx1"/>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06" name="Freeform 161"/>
          <p:cNvSpPr>
            <a:spLocks noEditPoints="1"/>
          </p:cNvSpPr>
          <p:nvPr/>
        </p:nvSpPr>
        <p:spPr bwMode="auto">
          <a:xfrm>
            <a:off x="-408186" y="2931889"/>
            <a:ext cx="253695" cy="220063"/>
          </a:xfrm>
          <a:custGeom>
            <a:avLst/>
            <a:gdLst/>
            <a:ahLst/>
            <a:cxnLst>
              <a:cxn ang="0">
                <a:pos x="73" y="19"/>
              </a:cxn>
              <a:cxn ang="0">
                <a:pos x="73" y="53"/>
              </a:cxn>
              <a:cxn ang="0">
                <a:pos x="64" y="63"/>
              </a:cxn>
              <a:cxn ang="0">
                <a:pos x="10" y="63"/>
              </a:cxn>
              <a:cxn ang="0">
                <a:pos x="0" y="53"/>
              </a:cxn>
              <a:cxn ang="0">
                <a:pos x="0" y="19"/>
              </a:cxn>
              <a:cxn ang="0">
                <a:pos x="10" y="9"/>
              </a:cxn>
              <a:cxn ang="0">
                <a:pos x="19" y="9"/>
              </a:cxn>
              <a:cxn ang="0">
                <a:pos x="21" y="4"/>
              </a:cxn>
              <a:cxn ang="0">
                <a:pos x="27" y="0"/>
              </a:cxn>
              <a:cxn ang="0">
                <a:pos x="47" y="0"/>
              </a:cxn>
              <a:cxn ang="0">
                <a:pos x="53" y="4"/>
              </a:cxn>
              <a:cxn ang="0">
                <a:pos x="55" y="9"/>
              </a:cxn>
              <a:cxn ang="0">
                <a:pos x="64" y="9"/>
              </a:cxn>
              <a:cxn ang="0">
                <a:pos x="73" y="19"/>
              </a:cxn>
              <a:cxn ang="0">
                <a:pos x="54" y="36"/>
              </a:cxn>
              <a:cxn ang="0">
                <a:pos x="37" y="19"/>
              </a:cxn>
              <a:cxn ang="0">
                <a:pos x="20" y="36"/>
              </a:cxn>
              <a:cxn ang="0">
                <a:pos x="37" y="53"/>
              </a:cxn>
              <a:cxn ang="0">
                <a:pos x="54" y="36"/>
              </a:cxn>
              <a:cxn ang="0">
                <a:pos x="48" y="36"/>
              </a:cxn>
              <a:cxn ang="0">
                <a:pos x="37" y="47"/>
              </a:cxn>
              <a:cxn ang="0">
                <a:pos x="26" y="36"/>
              </a:cxn>
              <a:cxn ang="0">
                <a:pos x="37" y="25"/>
              </a:cxn>
              <a:cxn ang="0">
                <a:pos x="48" y="36"/>
              </a:cxn>
            </a:cxnLst>
            <a:rect l="0" t="0" r="r" b="b"/>
            <a:pathLst>
              <a:path w="73" h="62">
                <a:moveTo>
                  <a:pt x="73" y="19"/>
                </a:moveTo>
                <a:cubicBezTo>
                  <a:pt x="73" y="53"/>
                  <a:pt x="73" y="53"/>
                  <a:pt x="73" y="53"/>
                </a:cubicBezTo>
                <a:cubicBezTo>
                  <a:pt x="73" y="58"/>
                  <a:pt x="69" y="63"/>
                  <a:pt x="64" y="63"/>
                </a:cubicBezTo>
                <a:cubicBezTo>
                  <a:pt x="10" y="63"/>
                  <a:pt x="10" y="63"/>
                  <a:pt x="10" y="63"/>
                </a:cubicBezTo>
                <a:cubicBezTo>
                  <a:pt x="5" y="63"/>
                  <a:pt x="0" y="58"/>
                  <a:pt x="0" y="53"/>
                </a:cubicBezTo>
                <a:cubicBezTo>
                  <a:pt x="0" y="19"/>
                  <a:pt x="0" y="19"/>
                  <a:pt x="0" y="19"/>
                </a:cubicBezTo>
                <a:cubicBezTo>
                  <a:pt x="0" y="14"/>
                  <a:pt x="5" y="9"/>
                  <a:pt x="10" y="9"/>
                </a:cubicBezTo>
                <a:cubicBezTo>
                  <a:pt x="19" y="9"/>
                  <a:pt x="19" y="9"/>
                  <a:pt x="19" y="9"/>
                </a:cubicBezTo>
                <a:cubicBezTo>
                  <a:pt x="21" y="4"/>
                  <a:pt x="21" y="4"/>
                  <a:pt x="21" y="4"/>
                </a:cubicBezTo>
                <a:cubicBezTo>
                  <a:pt x="22" y="2"/>
                  <a:pt x="25" y="0"/>
                  <a:pt x="27" y="0"/>
                </a:cubicBezTo>
                <a:cubicBezTo>
                  <a:pt x="47" y="0"/>
                  <a:pt x="47" y="0"/>
                  <a:pt x="47" y="0"/>
                </a:cubicBezTo>
                <a:cubicBezTo>
                  <a:pt x="49" y="0"/>
                  <a:pt x="52" y="2"/>
                  <a:pt x="53" y="4"/>
                </a:cubicBezTo>
                <a:cubicBezTo>
                  <a:pt x="55" y="9"/>
                  <a:pt x="55" y="9"/>
                  <a:pt x="55" y="9"/>
                </a:cubicBezTo>
                <a:cubicBezTo>
                  <a:pt x="64" y="9"/>
                  <a:pt x="64" y="9"/>
                  <a:pt x="64" y="9"/>
                </a:cubicBezTo>
                <a:cubicBezTo>
                  <a:pt x="69" y="9"/>
                  <a:pt x="73" y="14"/>
                  <a:pt x="73" y="19"/>
                </a:cubicBezTo>
                <a:close/>
                <a:moveTo>
                  <a:pt x="54" y="36"/>
                </a:moveTo>
                <a:cubicBezTo>
                  <a:pt x="54" y="27"/>
                  <a:pt x="46" y="19"/>
                  <a:pt x="37" y="19"/>
                </a:cubicBezTo>
                <a:cubicBezTo>
                  <a:pt x="28" y="19"/>
                  <a:pt x="20" y="27"/>
                  <a:pt x="20" y="36"/>
                </a:cubicBezTo>
                <a:cubicBezTo>
                  <a:pt x="20" y="46"/>
                  <a:pt x="28" y="53"/>
                  <a:pt x="37" y="53"/>
                </a:cubicBezTo>
                <a:cubicBezTo>
                  <a:pt x="46" y="53"/>
                  <a:pt x="54" y="46"/>
                  <a:pt x="54" y="36"/>
                </a:cubicBezTo>
                <a:close/>
                <a:moveTo>
                  <a:pt x="48" y="36"/>
                </a:moveTo>
                <a:cubicBezTo>
                  <a:pt x="48" y="42"/>
                  <a:pt x="43" y="47"/>
                  <a:pt x="37" y="47"/>
                </a:cubicBezTo>
                <a:cubicBezTo>
                  <a:pt x="31" y="47"/>
                  <a:pt x="26" y="42"/>
                  <a:pt x="26" y="36"/>
                </a:cubicBezTo>
                <a:cubicBezTo>
                  <a:pt x="26" y="30"/>
                  <a:pt x="31" y="25"/>
                  <a:pt x="37" y="25"/>
                </a:cubicBezTo>
                <a:cubicBezTo>
                  <a:pt x="43" y="25"/>
                  <a:pt x="48" y="30"/>
                  <a:pt x="48" y="36"/>
                </a:cubicBezTo>
                <a:close/>
              </a:path>
            </a:pathLst>
          </a:custGeom>
          <a:solidFill>
            <a:srgbClr val="FFFFFF"/>
          </a:solidFill>
          <a:ln w="9525">
            <a:noFill/>
            <a:round/>
          </a:ln>
        </p:spPr>
        <p:txBody>
          <a:bodyPr vert="horz" wrap="square" lIns="45718" tIns="22859" rIns="45718" bIns="22859" numCol="1" anchor="t" anchorCtr="0" compatLnSpc="1"/>
          <a:lstStyle/>
          <a:p>
            <a:endParaRPr lang="en-US" sz="900">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10" name="Oval 109"/>
          <p:cNvSpPr/>
          <p:nvPr/>
        </p:nvSpPr>
        <p:spPr>
          <a:xfrm>
            <a:off x="-524385" y="3525993"/>
            <a:ext cx="472598" cy="472722"/>
          </a:xfrm>
          <a:prstGeom prst="ellipse">
            <a:avLst/>
          </a:prstGeom>
          <a:solidFill>
            <a:schemeClr val="accent2"/>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900">
              <a:solidFill>
                <a:schemeClr val="tx1"/>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14" name="Oval 113"/>
          <p:cNvSpPr/>
          <p:nvPr/>
        </p:nvSpPr>
        <p:spPr>
          <a:xfrm>
            <a:off x="-524385" y="4298298"/>
            <a:ext cx="472598" cy="472722"/>
          </a:xfrm>
          <a:prstGeom prst="ellipse">
            <a:avLst/>
          </a:prstGeom>
          <a:solidFill>
            <a:schemeClr val="accent3"/>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900">
              <a:solidFill>
                <a:schemeClr val="tx1"/>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18" name="Oval 117"/>
          <p:cNvSpPr/>
          <p:nvPr/>
        </p:nvSpPr>
        <p:spPr>
          <a:xfrm>
            <a:off x="-524385" y="5007590"/>
            <a:ext cx="472598" cy="472722"/>
          </a:xfrm>
          <a:prstGeom prst="ellipse">
            <a:avLst/>
          </a:prstGeom>
          <a:solidFill>
            <a:schemeClr val="accent4"/>
          </a:solidFill>
          <a:ln w="57150" cmpd="sng">
            <a:noFill/>
          </a:ln>
          <a:effectLst/>
        </p:spPr>
        <p:style>
          <a:lnRef idx="1">
            <a:schemeClr val="accent1"/>
          </a:lnRef>
          <a:fillRef idx="3">
            <a:schemeClr val="accent1"/>
          </a:fillRef>
          <a:effectRef idx="2">
            <a:schemeClr val="accent1"/>
          </a:effectRef>
          <a:fontRef idx="minor">
            <a:schemeClr val="lt1"/>
          </a:fontRef>
        </p:style>
        <p:txBody>
          <a:bodyPr rtlCol="0" anchor="ctr"/>
          <a:lstStyle/>
          <a:p>
            <a:endParaRPr lang="en-US" sz="900">
              <a:solidFill>
                <a:schemeClr val="tx1"/>
              </a:solidFill>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19" name="Freeform 61"/>
          <p:cNvSpPr>
            <a:spLocks noEditPoints="1"/>
          </p:cNvSpPr>
          <p:nvPr/>
        </p:nvSpPr>
        <p:spPr bwMode="auto">
          <a:xfrm>
            <a:off x="-429461" y="3692697"/>
            <a:ext cx="268715" cy="142916"/>
          </a:xfrm>
          <a:custGeom>
            <a:avLst/>
            <a:gdLst/>
            <a:ahLst/>
            <a:cxnLst>
              <a:cxn ang="0">
                <a:pos x="53" y="39"/>
              </a:cxn>
              <a:cxn ang="0">
                <a:pos x="40" y="34"/>
              </a:cxn>
              <a:cxn ang="0">
                <a:pos x="32" y="34"/>
              </a:cxn>
              <a:cxn ang="0">
                <a:pos x="19" y="39"/>
              </a:cxn>
              <a:cxn ang="0">
                <a:pos x="0" y="20"/>
              </a:cxn>
              <a:cxn ang="0">
                <a:pos x="19" y="0"/>
              </a:cxn>
              <a:cxn ang="0">
                <a:pos x="53" y="0"/>
              </a:cxn>
              <a:cxn ang="0">
                <a:pos x="73" y="20"/>
              </a:cxn>
              <a:cxn ang="0">
                <a:pos x="53" y="39"/>
              </a:cxn>
              <a:cxn ang="0">
                <a:pos x="31" y="17"/>
              </a:cxn>
              <a:cxn ang="0">
                <a:pos x="30" y="16"/>
              </a:cxn>
              <a:cxn ang="0">
                <a:pos x="23" y="16"/>
              </a:cxn>
              <a:cxn ang="0">
                <a:pos x="23" y="9"/>
              </a:cxn>
              <a:cxn ang="0">
                <a:pos x="22" y="7"/>
              </a:cxn>
              <a:cxn ang="0">
                <a:pos x="17" y="7"/>
              </a:cxn>
              <a:cxn ang="0">
                <a:pos x="16" y="9"/>
              </a:cxn>
              <a:cxn ang="0">
                <a:pos x="16" y="16"/>
              </a:cxn>
              <a:cxn ang="0">
                <a:pos x="8" y="16"/>
              </a:cxn>
              <a:cxn ang="0">
                <a:pos x="7" y="17"/>
              </a:cxn>
              <a:cxn ang="0">
                <a:pos x="7" y="22"/>
              </a:cxn>
              <a:cxn ang="0">
                <a:pos x="8" y="23"/>
              </a:cxn>
              <a:cxn ang="0">
                <a:pos x="16" y="23"/>
              </a:cxn>
              <a:cxn ang="0">
                <a:pos x="16" y="30"/>
              </a:cxn>
              <a:cxn ang="0">
                <a:pos x="17" y="32"/>
              </a:cxn>
              <a:cxn ang="0">
                <a:pos x="22" y="32"/>
              </a:cxn>
              <a:cxn ang="0">
                <a:pos x="23" y="30"/>
              </a:cxn>
              <a:cxn ang="0">
                <a:pos x="23" y="23"/>
              </a:cxn>
              <a:cxn ang="0">
                <a:pos x="30" y="23"/>
              </a:cxn>
              <a:cxn ang="0">
                <a:pos x="31" y="22"/>
              </a:cxn>
              <a:cxn ang="0">
                <a:pos x="31" y="17"/>
              </a:cxn>
              <a:cxn ang="0">
                <a:pos x="48" y="20"/>
              </a:cxn>
              <a:cxn ang="0">
                <a:pos x="43" y="24"/>
              </a:cxn>
              <a:cxn ang="0">
                <a:pos x="48" y="29"/>
              </a:cxn>
              <a:cxn ang="0">
                <a:pos x="53" y="24"/>
              </a:cxn>
              <a:cxn ang="0">
                <a:pos x="48" y="20"/>
              </a:cxn>
              <a:cxn ang="0">
                <a:pos x="58" y="10"/>
              </a:cxn>
              <a:cxn ang="0">
                <a:pos x="53" y="15"/>
              </a:cxn>
              <a:cxn ang="0">
                <a:pos x="58" y="20"/>
              </a:cxn>
              <a:cxn ang="0">
                <a:pos x="63" y="15"/>
              </a:cxn>
              <a:cxn ang="0">
                <a:pos x="58" y="10"/>
              </a:cxn>
            </a:cxnLst>
            <a:rect l="0" t="0" r="r" b="b"/>
            <a:pathLst>
              <a:path w="73" h="39">
                <a:moveTo>
                  <a:pt x="53" y="39"/>
                </a:moveTo>
                <a:cubicBezTo>
                  <a:pt x="48" y="39"/>
                  <a:pt x="44" y="37"/>
                  <a:pt x="40" y="34"/>
                </a:cubicBezTo>
                <a:cubicBezTo>
                  <a:pt x="32" y="34"/>
                  <a:pt x="32" y="34"/>
                  <a:pt x="32" y="34"/>
                </a:cubicBezTo>
                <a:cubicBezTo>
                  <a:pt x="29" y="37"/>
                  <a:pt x="24" y="39"/>
                  <a:pt x="19" y="39"/>
                </a:cubicBezTo>
                <a:cubicBezTo>
                  <a:pt x="8" y="39"/>
                  <a:pt x="0" y="30"/>
                  <a:pt x="0" y="20"/>
                </a:cubicBezTo>
                <a:cubicBezTo>
                  <a:pt x="0" y="9"/>
                  <a:pt x="8" y="0"/>
                  <a:pt x="19" y="0"/>
                </a:cubicBezTo>
                <a:cubicBezTo>
                  <a:pt x="53" y="0"/>
                  <a:pt x="53" y="0"/>
                  <a:pt x="53" y="0"/>
                </a:cubicBezTo>
                <a:cubicBezTo>
                  <a:pt x="64" y="0"/>
                  <a:pt x="73" y="9"/>
                  <a:pt x="73" y="20"/>
                </a:cubicBezTo>
                <a:cubicBezTo>
                  <a:pt x="73" y="30"/>
                  <a:pt x="64" y="39"/>
                  <a:pt x="53" y="39"/>
                </a:cubicBezTo>
                <a:close/>
                <a:moveTo>
                  <a:pt x="31" y="17"/>
                </a:moveTo>
                <a:cubicBezTo>
                  <a:pt x="31" y="16"/>
                  <a:pt x="31" y="16"/>
                  <a:pt x="30" y="16"/>
                </a:cubicBezTo>
                <a:cubicBezTo>
                  <a:pt x="23" y="16"/>
                  <a:pt x="23" y="16"/>
                  <a:pt x="23" y="16"/>
                </a:cubicBezTo>
                <a:cubicBezTo>
                  <a:pt x="23" y="9"/>
                  <a:pt x="23" y="9"/>
                  <a:pt x="23" y="9"/>
                </a:cubicBezTo>
                <a:cubicBezTo>
                  <a:pt x="23" y="8"/>
                  <a:pt x="22" y="7"/>
                  <a:pt x="22" y="7"/>
                </a:cubicBezTo>
                <a:cubicBezTo>
                  <a:pt x="17" y="7"/>
                  <a:pt x="17" y="7"/>
                  <a:pt x="17" y="7"/>
                </a:cubicBezTo>
                <a:cubicBezTo>
                  <a:pt x="16" y="7"/>
                  <a:pt x="16" y="8"/>
                  <a:pt x="16" y="9"/>
                </a:cubicBezTo>
                <a:cubicBezTo>
                  <a:pt x="16" y="16"/>
                  <a:pt x="16" y="16"/>
                  <a:pt x="16" y="16"/>
                </a:cubicBezTo>
                <a:cubicBezTo>
                  <a:pt x="8" y="16"/>
                  <a:pt x="8" y="16"/>
                  <a:pt x="8" y="16"/>
                </a:cubicBezTo>
                <a:cubicBezTo>
                  <a:pt x="8" y="16"/>
                  <a:pt x="7" y="16"/>
                  <a:pt x="7" y="17"/>
                </a:cubicBezTo>
                <a:cubicBezTo>
                  <a:pt x="7" y="22"/>
                  <a:pt x="7" y="22"/>
                  <a:pt x="7" y="22"/>
                </a:cubicBezTo>
                <a:cubicBezTo>
                  <a:pt x="7" y="23"/>
                  <a:pt x="8" y="23"/>
                  <a:pt x="8" y="23"/>
                </a:cubicBezTo>
                <a:cubicBezTo>
                  <a:pt x="16" y="23"/>
                  <a:pt x="16" y="23"/>
                  <a:pt x="16" y="23"/>
                </a:cubicBezTo>
                <a:cubicBezTo>
                  <a:pt x="16" y="30"/>
                  <a:pt x="16" y="30"/>
                  <a:pt x="16" y="30"/>
                </a:cubicBezTo>
                <a:cubicBezTo>
                  <a:pt x="16" y="31"/>
                  <a:pt x="16" y="32"/>
                  <a:pt x="17" y="32"/>
                </a:cubicBezTo>
                <a:cubicBezTo>
                  <a:pt x="22" y="32"/>
                  <a:pt x="22" y="32"/>
                  <a:pt x="22" y="32"/>
                </a:cubicBezTo>
                <a:cubicBezTo>
                  <a:pt x="22" y="32"/>
                  <a:pt x="23" y="31"/>
                  <a:pt x="23" y="30"/>
                </a:cubicBezTo>
                <a:cubicBezTo>
                  <a:pt x="23" y="23"/>
                  <a:pt x="23" y="23"/>
                  <a:pt x="23" y="23"/>
                </a:cubicBezTo>
                <a:cubicBezTo>
                  <a:pt x="30" y="23"/>
                  <a:pt x="30" y="23"/>
                  <a:pt x="30" y="23"/>
                </a:cubicBezTo>
                <a:cubicBezTo>
                  <a:pt x="31" y="23"/>
                  <a:pt x="31" y="23"/>
                  <a:pt x="31" y="22"/>
                </a:cubicBezTo>
                <a:lnTo>
                  <a:pt x="31" y="17"/>
                </a:lnTo>
                <a:close/>
                <a:moveTo>
                  <a:pt x="48" y="20"/>
                </a:moveTo>
                <a:cubicBezTo>
                  <a:pt x="46" y="20"/>
                  <a:pt x="43" y="22"/>
                  <a:pt x="43" y="24"/>
                </a:cubicBezTo>
                <a:cubicBezTo>
                  <a:pt x="43" y="27"/>
                  <a:pt x="46" y="29"/>
                  <a:pt x="48" y="29"/>
                </a:cubicBezTo>
                <a:cubicBezTo>
                  <a:pt x="51" y="29"/>
                  <a:pt x="53" y="27"/>
                  <a:pt x="53" y="24"/>
                </a:cubicBezTo>
                <a:cubicBezTo>
                  <a:pt x="53" y="22"/>
                  <a:pt x="51" y="20"/>
                  <a:pt x="48" y="20"/>
                </a:cubicBezTo>
                <a:close/>
                <a:moveTo>
                  <a:pt x="58" y="10"/>
                </a:moveTo>
                <a:cubicBezTo>
                  <a:pt x="55" y="10"/>
                  <a:pt x="53" y="12"/>
                  <a:pt x="53" y="15"/>
                </a:cubicBezTo>
                <a:cubicBezTo>
                  <a:pt x="53" y="17"/>
                  <a:pt x="55" y="20"/>
                  <a:pt x="58" y="20"/>
                </a:cubicBezTo>
                <a:cubicBezTo>
                  <a:pt x="61" y="20"/>
                  <a:pt x="63" y="17"/>
                  <a:pt x="63" y="15"/>
                </a:cubicBezTo>
                <a:cubicBezTo>
                  <a:pt x="63" y="12"/>
                  <a:pt x="61" y="10"/>
                  <a:pt x="58" y="10"/>
                </a:cubicBezTo>
                <a:close/>
              </a:path>
            </a:pathLst>
          </a:custGeom>
          <a:solidFill>
            <a:schemeClr val="bg1"/>
          </a:solidFill>
          <a:ln w="9525">
            <a:noFill/>
            <a:round/>
          </a:ln>
        </p:spPr>
        <p:txBody>
          <a:bodyPr vert="horz" wrap="square" lIns="45718" tIns="22859" rIns="45718" bIns="22859" numCol="1" anchor="t" anchorCtr="0" compatLnSpc="1"/>
          <a:lstStyle/>
          <a:p>
            <a:endParaRPr lang="en-US" sz="900">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20" name="Freeform 80"/>
          <p:cNvSpPr/>
          <p:nvPr/>
        </p:nvSpPr>
        <p:spPr bwMode="auto">
          <a:xfrm>
            <a:off x="-411167" y="4402559"/>
            <a:ext cx="236655" cy="240866"/>
          </a:xfrm>
          <a:custGeom>
            <a:avLst/>
            <a:gdLst/>
            <a:ahLst/>
            <a:cxnLst>
              <a:cxn ang="0">
                <a:pos x="29" y="53"/>
              </a:cxn>
              <a:cxn ang="0">
                <a:pos x="26" y="54"/>
              </a:cxn>
              <a:cxn ang="0">
                <a:pos x="26" y="54"/>
              </a:cxn>
              <a:cxn ang="0">
                <a:pos x="24" y="51"/>
              </a:cxn>
              <a:cxn ang="0">
                <a:pos x="24" y="30"/>
              </a:cxn>
              <a:cxn ang="0">
                <a:pos x="2" y="30"/>
              </a:cxn>
              <a:cxn ang="0">
                <a:pos x="0" y="28"/>
              </a:cxn>
              <a:cxn ang="0">
                <a:pos x="1" y="25"/>
              </a:cxn>
              <a:cxn ang="0">
                <a:pos x="50" y="1"/>
              </a:cxn>
              <a:cxn ang="0">
                <a:pos x="51" y="0"/>
              </a:cxn>
              <a:cxn ang="0">
                <a:pos x="52" y="1"/>
              </a:cxn>
              <a:cxn ang="0">
                <a:pos x="53" y="4"/>
              </a:cxn>
              <a:cxn ang="0">
                <a:pos x="29" y="53"/>
              </a:cxn>
            </a:cxnLst>
            <a:rect l="0" t="0" r="r" b="b"/>
            <a:pathLst>
              <a:path w="52" h="54">
                <a:moveTo>
                  <a:pt x="29" y="53"/>
                </a:moveTo>
                <a:cubicBezTo>
                  <a:pt x="28" y="53"/>
                  <a:pt x="27" y="54"/>
                  <a:pt x="26" y="54"/>
                </a:cubicBezTo>
                <a:cubicBezTo>
                  <a:pt x="26" y="54"/>
                  <a:pt x="26" y="54"/>
                  <a:pt x="26" y="54"/>
                </a:cubicBezTo>
                <a:cubicBezTo>
                  <a:pt x="25" y="54"/>
                  <a:pt x="24" y="53"/>
                  <a:pt x="24" y="51"/>
                </a:cubicBezTo>
                <a:cubicBezTo>
                  <a:pt x="24" y="30"/>
                  <a:pt x="24" y="30"/>
                  <a:pt x="24" y="30"/>
                </a:cubicBezTo>
                <a:cubicBezTo>
                  <a:pt x="2" y="30"/>
                  <a:pt x="2" y="30"/>
                  <a:pt x="2" y="30"/>
                </a:cubicBezTo>
                <a:cubicBezTo>
                  <a:pt x="1" y="30"/>
                  <a:pt x="0" y="29"/>
                  <a:pt x="0" y="28"/>
                </a:cubicBezTo>
                <a:cubicBezTo>
                  <a:pt x="0" y="27"/>
                  <a:pt x="0" y="25"/>
                  <a:pt x="1" y="25"/>
                </a:cubicBezTo>
                <a:cubicBezTo>
                  <a:pt x="50" y="1"/>
                  <a:pt x="50" y="1"/>
                  <a:pt x="50" y="1"/>
                </a:cubicBezTo>
                <a:cubicBezTo>
                  <a:pt x="50" y="0"/>
                  <a:pt x="50" y="0"/>
                  <a:pt x="51" y="0"/>
                </a:cubicBezTo>
                <a:cubicBezTo>
                  <a:pt x="51" y="0"/>
                  <a:pt x="52" y="1"/>
                  <a:pt x="52" y="1"/>
                </a:cubicBezTo>
                <a:cubicBezTo>
                  <a:pt x="53" y="2"/>
                  <a:pt x="53" y="3"/>
                  <a:pt x="53" y="4"/>
                </a:cubicBezTo>
                <a:lnTo>
                  <a:pt x="29" y="53"/>
                </a:lnTo>
                <a:close/>
              </a:path>
            </a:pathLst>
          </a:custGeom>
          <a:solidFill>
            <a:srgbClr val="FFFFFF"/>
          </a:solidFill>
          <a:ln w="9525">
            <a:noFill/>
            <a:round/>
          </a:ln>
        </p:spPr>
        <p:txBody>
          <a:bodyPr vert="horz" wrap="square" lIns="45718" tIns="22859" rIns="45718" bIns="22859" numCol="1" anchor="t" anchorCtr="0" compatLnSpc="1"/>
          <a:lstStyle/>
          <a:p>
            <a:endParaRPr lang="en-US" sz="900">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121" name="Freeform 116"/>
          <p:cNvSpPr/>
          <p:nvPr/>
        </p:nvSpPr>
        <p:spPr bwMode="auto">
          <a:xfrm>
            <a:off x="-409680" y="5101922"/>
            <a:ext cx="258169" cy="243298"/>
          </a:xfrm>
          <a:custGeom>
            <a:avLst/>
            <a:gdLst/>
            <a:ahLst/>
            <a:cxnLst>
              <a:cxn ang="0">
                <a:pos x="63" y="25"/>
              </a:cxn>
              <a:cxn ang="0">
                <a:pos x="49" y="39"/>
              </a:cxn>
              <a:cxn ang="0">
                <a:pos x="52" y="57"/>
              </a:cxn>
              <a:cxn ang="0">
                <a:pos x="52" y="58"/>
              </a:cxn>
              <a:cxn ang="0">
                <a:pos x="51" y="60"/>
              </a:cxn>
              <a:cxn ang="0">
                <a:pos x="49" y="60"/>
              </a:cxn>
              <a:cxn ang="0">
                <a:pos x="32" y="51"/>
              </a:cxn>
              <a:cxn ang="0">
                <a:pos x="15" y="60"/>
              </a:cxn>
              <a:cxn ang="0">
                <a:pos x="13" y="60"/>
              </a:cxn>
              <a:cxn ang="0">
                <a:pos x="12" y="58"/>
              </a:cxn>
              <a:cxn ang="0">
                <a:pos x="12" y="57"/>
              </a:cxn>
              <a:cxn ang="0">
                <a:pos x="15" y="39"/>
              </a:cxn>
              <a:cxn ang="0">
                <a:pos x="1" y="25"/>
              </a:cxn>
              <a:cxn ang="0">
                <a:pos x="0" y="23"/>
              </a:cxn>
              <a:cxn ang="0">
                <a:pos x="3" y="22"/>
              </a:cxn>
              <a:cxn ang="0">
                <a:pos x="22" y="19"/>
              </a:cxn>
              <a:cxn ang="0">
                <a:pos x="30" y="1"/>
              </a:cxn>
              <a:cxn ang="0">
                <a:pos x="32" y="0"/>
              </a:cxn>
              <a:cxn ang="0">
                <a:pos x="34" y="1"/>
              </a:cxn>
              <a:cxn ang="0">
                <a:pos x="42" y="19"/>
              </a:cxn>
              <a:cxn ang="0">
                <a:pos x="61" y="22"/>
              </a:cxn>
              <a:cxn ang="0">
                <a:pos x="64" y="23"/>
              </a:cxn>
              <a:cxn ang="0">
                <a:pos x="63" y="25"/>
              </a:cxn>
            </a:cxnLst>
            <a:rect l="0" t="0" r="r" b="b"/>
            <a:pathLst>
              <a:path w="64" h="6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rgbClr val="FFFFFF"/>
          </a:solidFill>
          <a:ln w="9525">
            <a:noFill/>
            <a:round/>
          </a:ln>
        </p:spPr>
        <p:txBody>
          <a:bodyPr vert="horz" wrap="square" lIns="45718" tIns="22859" rIns="45718" bIns="22859" numCol="1" anchor="t" anchorCtr="0" compatLnSpc="1"/>
          <a:lstStyle/>
          <a:p>
            <a:endParaRPr lang="en-US" sz="900">
              <a:latin typeface="思源黑体 CN Medium" panose="020B0600000000000000" pitchFamily="34" charset="-122"/>
              <a:ea typeface="FZHei-B01S" panose="02010601030101010101" pitchFamily="2" charset="-122"/>
              <a:cs typeface="+mn-ea"/>
              <a:sym typeface="FZHei-B01S" panose="02010601030101010101" pitchFamily="2" charset="-122"/>
            </a:endParaRPr>
          </a:p>
        </p:txBody>
      </p:sp>
      <p:sp>
        <p:nvSpPr>
          <p:cNvPr id="45" name="TextBox 15">
            <a:extLst>
              <a:ext uri="{FF2B5EF4-FFF2-40B4-BE49-F238E27FC236}">
                <a16:creationId xmlns:a16="http://schemas.microsoft.com/office/drawing/2014/main" id="{864C3EB1-B695-4D96-9A35-4FF314BD7C22}"/>
              </a:ext>
            </a:extLst>
          </p:cNvPr>
          <p:cNvSpPr txBox="1"/>
          <p:nvPr/>
        </p:nvSpPr>
        <p:spPr>
          <a:xfrm>
            <a:off x="12827006" y="3088156"/>
            <a:ext cx="1702767" cy="1005816"/>
          </a:xfrm>
          <a:prstGeom prst="rect">
            <a:avLst/>
          </a:prstGeom>
          <a:noFill/>
        </p:spPr>
        <p:txBody>
          <a:bodyPr wrap="square" lIns="91417" tIns="45708" rIns="91417" bIns="45708" rtlCol="0">
            <a:normAutofit/>
          </a:bodyPr>
          <a:lstStyle/>
          <a:p>
            <a:pPr>
              <a:lnSpc>
                <a:spcPct val="100000"/>
              </a:lnSpc>
            </a:pPr>
            <a:r>
              <a:rPr lang="zh-TW" altLang="zh-TW" sz="1200">
                <a:latin typeface="Source Han Sans TC"/>
                <a:ea typeface="Source Han Sans TC"/>
                <a:cs typeface="+mn-ea"/>
                <a:sym typeface="FZHei-B01S" panose="02010601030101010101" pitchFamily="2" charset="-122"/>
              </a:rPr>
              <a:t>點擊此處新增文本點擊此處新增文本點擊此處新增文字點擊此處新增文字點擊此處新增文本</a:t>
            </a:r>
          </a:p>
        </p:txBody>
      </p:sp>
      <p:sp>
        <p:nvSpPr>
          <p:cNvPr id="46" name="TextBox 15">
            <a:extLst>
              <a:ext uri="{FF2B5EF4-FFF2-40B4-BE49-F238E27FC236}">
                <a16:creationId xmlns:a16="http://schemas.microsoft.com/office/drawing/2014/main" id="{8A042358-1CA6-4337-8A9E-D0F365155769}"/>
              </a:ext>
            </a:extLst>
          </p:cNvPr>
          <p:cNvSpPr txBox="1"/>
          <p:nvPr/>
        </p:nvSpPr>
        <p:spPr>
          <a:xfrm>
            <a:off x="12871213" y="4729899"/>
            <a:ext cx="1702767" cy="1005816"/>
          </a:xfrm>
          <a:prstGeom prst="rect">
            <a:avLst/>
          </a:prstGeom>
          <a:noFill/>
        </p:spPr>
        <p:txBody>
          <a:bodyPr wrap="square" lIns="91417" tIns="45708" rIns="91417" bIns="45708" rtlCol="0">
            <a:normAutofit/>
          </a:bodyPr>
          <a:lstStyle/>
          <a:p>
            <a:pPr>
              <a:lnSpc>
                <a:spcPct val="100000"/>
              </a:lnSpc>
            </a:pPr>
            <a:r>
              <a:rPr lang="zh-TW" altLang="zh-TW" sz="1200">
                <a:latin typeface="Source Han Sans TC"/>
                <a:ea typeface="Source Han Sans TC"/>
                <a:cs typeface="+mn-ea"/>
                <a:sym typeface="FZHei-B01S" panose="02010601030101010101" pitchFamily="2" charset="-122"/>
              </a:rPr>
              <a:t>點擊此處新增文本點擊此處新增文本點擊此處新增文字點擊此處新增文字點擊此處新增文本</a:t>
            </a:r>
          </a:p>
        </p:txBody>
      </p:sp>
      <p:sp>
        <p:nvSpPr>
          <p:cNvPr id="47" name="TextBox 15">
            <a:extLst>
              <a:ext uri="{FF2B5EF4-FFF2-40B4-BE49-F238E27FC236}">
                <a16:creationId xmlns:a16="http://schemas.microsoft.com/office/drawing/2014/main" id="{AB305CD6-2A1E-44D8-BF01-12E0710D4191}"/>
              </a:ext>
            </a:extLst>
          </p:cNvPr>
          <p:cNvSpPr txBox="1"/>
          <p:nvPr/>
        </p:nvSpPr>
        <p:spPr>
          <a:xfrm>
            <a:off x="-2290747" y="2960929"/>
            <a:ext cx="1702767" cy="1005816"/>
          </a:xfrm>
          <a:prstGeom prst="rect">
            <a:avLst/>
          </a:prstGeom>
          <a:noFill/>
        </p:spPr>
        <p:txBody>
          <a:bodyPr wrap="square" lIns="91417" tIns="45708" rIns="91417" bIns="45708" rtlCol="0">
            <a:normAutofit/>
          </a:bodyPr>
          <a:lstStyle/>
          <a:p>
            <a:pPr>
              <a:lnSpc>
                <a:spcPct val="100000"/>
              </a:lnSpc>
            </a:pPr>
            <a:r>
              <a:rPr lang="zh-TW" altLang="zh-TW" sz="1200">
                <a:latin typeface="Source Han Sans TC"/>
                <a:ea typeface="Source Han Sans TC"/>
                <a:cs typeface="+mn-ea"/>
                <a:sym typeface="FZHei-B01S" panose="02010601030101010101" pitchFamily="2" charset="-122"/>
              </a:rPr>
              <a:t>點擊此處新增文本點擊此處新增文本點擊此處新增文字點擊此處新增文字點擊此處新增文本</a:t>
            </a:r>
          </a:p>
        </p:txBody>
      </p:sp>
      <p:sp>
        <p:nvSpPr>
          <p:cNvPr id="48" name="TextBox 15">
            <a:extLst>
              <a:ext uri="{FF2B5EF4-FFF2-40B4-BE49-F238E27FC236}">
                <a16:creationId xmlns:a16="http://schemas.microsoft.com/office/drawing/2014/main" id="{42A3C168-A2C3-4695-8FD5-271816C80122}"/>
              </a:ext>
            </a:extLst>
          </p:cNvPr>
          <p:cNvSpPr txBox="1"/>
          <p:nvPr/>
        </p:nvSpPr>
        <p:spPr>
          <a:xfrm>
            <a:off x="-2290747" y="4450389"/>
            <a:ext cx="1702767" cy="1005816"/>
          </a:xfrm>
          <a:prstGeom prst="rect">
            <a:avLst/>
          </a:prstGeom>
          <a:noFill/>
        </p:spPr>
        <p:txBody>
          <a:bodyPr wrap="square" lIns="91417" tIns="45708" rIns="91417" bIns="45708" rtlCol="0">
            <a:normAutofit/>
          </a:bodyPr>
          <a:lstStyle/>
          <a:p>
            <a:pPr>
              <a:lnSpc>
                <a:spcPct val="100000"/>
              </a:lnSpc>
            </a:pPr>
            <a:r>
              <a:rPr lang="zh-TW" altLang="zh-TW" sz="1200">
                <a:latin typeface="Source Han Sans TC"/>
                <a:ea typeface="Source Han Sans TC"/>
                <a:cs typeface="+mn-ea"/>
                <a:sym typeface="FZHei-B01S" panose="02010601030101010101" pitchFamily="2" charset="-122"/>
              </a:rPr>
              <a:t>點擊此處新增文本點擊此處新增文本點擊此處新增文字點擊此處新增文字點擊此處新增文本</a:t>
            </a:r>
          </a:p>
        </p:txBody>
      </p:sp>
      <p:sp>
        <p:nvSpPr>
          <p:cNvPr id="25" name="文本框 16">
            <a:extLst>
              <a:ext uri="{FF2B5EF4-FFF2-40B4-BE49-F238E27FC236}">
                <a16:creationId xmlns:a16="http://schemas.microsoft.com/office/drawing/2014/main" id="{1D03A426-62E0-4485-8B4D-0425B8901D9F}"/>
              </a:ext>
            </a:extLst>
          </p:cNvPr>
          <p:cNvSpPr txBox="1"/>
          <p:nvPr/>
        </p:nvSpPr>
        <p:spPr>
          <a:xfrm>
            <a:off x="5255678" y="187624"/>
            <a:ext cx="3901816" cy="552704"/>
          </a:xfrm>
          <a:prstGeom prst="rect">
            <a:avLst/>
          </a:prstGeom>
          <a:noFill/>
        </p:spPr>
        <p:txBody>
          <a:bodyPr wrap="square" lIns="65024" tIns="32512" rIns="65024" bIns="32512">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en-US" sz="3200" b="1" dirty="0">
                <a:solidFill>
                  <a:schemeClr val="bg1">
                    <a:lumMod val="50000"/>
                  </a:schemeClr>
                </a:solidFill>
                <a:latin typeface="Source Han Sans TC"/>
                <a:ea typeface="Source Han Sans TC"/>
                <a:cs typeface="+mn-ea"/>
                <a:sym typeface="FZHei-B01S" panose="02010601030101010101" pitchFamily="2" charset="-122"/>
              </a:rPr>
              <a:t>網頁展示</a:t>
            </a:r>
            <a:endParaRPr lang="zh-TW" altLang="zh-TW" sz="3200" b="1" dirty="0">
              <a:solidFill>
                <a:schemeClr val="bg1">
                  <a:lumMod val="50000"/>
                </a:schemeClr>
              </a:solidFill>
              <a:latin typeface="Source Han Sans TC"/>
              <a:ea typeface="Source Han Sans TC"/>
              <a:cs typeface="+mn-ea"/>
              <a:sym typeface="FZHei-B01S" panose="02010601030101010101" pitchFamily="2" charset="-122"/>
            </a:endParaRPr>
          </a:p>
        </p:txBody>
      </p:sp>
      <p:pic>
        <p:nvPicPr>
          <p:cNvPr id="4" name="圖片 3" descr="一張含有 文字, 天空, 陸上交通工具, 車輛 的圖片&#10;&#10;自動產生的描述">
            <a:hlinkClick r:id="rId4"/>
            <a:extLst>
              <a:ext uri="{FF2B5EF4-FFF2-40B4-BE49-F238E27FC236}">
                <a16:creationId xmlns:a16="http://schemas.microsoft.com/office/drawing/2014/main" id="{BEB7C061-0911-D7A9-9612-70ADCB3153C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209800" y="1199260"/>
            <a:ext cx="7772400" cy="4857750"/>
          </a:xfrm>
          <a:prstGeom prst="rect">
            <a:avLst/>
          </a:prstGeom>
        </p:spPr>
      </p:pic>
    </p:spTree>
    <p:extLst>
      <p:ext uri="{BB962C8B-B14F-4D97-AF65-F5344CB8AC3E}">
        <p14:creationId xmlns:p14="http://schemas.microsoft.com/office/powerpoint/2010/main" val="176945521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p:tgtEl>
                                          <p:spTgt spid="25"/>
                                        </p:tgtEl>
                                        <p:attrNameLst>
                                          <p:attrName>ppt_y</p:attrName>
                                        </p:attrNameLst>
                                      </p:cBhvr>
                                      <p:tavLst>
                                        <p:tav tm="0">
                                          <p:val>
                                            <p:strVal val="#ppt_y-#ppt_h*1.125000"/>
                                          </p:val>
                                        </p:tav>
                                        <p:tav tm="100000">
                                          <p:val>
                                            <p:strVal val="#ppt_y"/>
                                          </p:val>
                                        </p:tav>
                                      </p:tavLst>
                                    </p:anim>
                                    <p:animEffect transition="in" filter="wipe(down)">
                                      <p:cBhvr>
                                        <p:cTn id="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0AAA2459-D168-44A1-87D6-0788611D3E1E}"/>
              </a:ext>
            </a:extLst>
          </p:cNvPr>
          <p:cNvSpPr txBox="1"/>
          <p:nvPr/>
        </p:nvSpPr>
        <p:spPr>
          <a:xfrm>
            <a:off x="6632217" y="3209889"/>
            <a:ext cx="4289349" cy="1323746"/>
          </a:xfrm>
          <a:prstGeom prst="rect">
            <a:avLst/>
          </a:prstGeom>
          <a:noFill/>
        </p:spPr>
        <p:txBody>
          <a:bodyPr wrap="none" rtlCol="0">
            <a:normAutofit/>
            <a:scene3d>
              <a:camera prst="orthographicFront"/>
              <a:lightRig rig="threePt" dir="t"/>
            </a:scene3d>
            <a:sp3d contourW="12700"/>
          </a:bodyPr>
          <a:lstStyle/>
          <a:p>
            <a:pPr algn="ctr"/>
            <a:r>
              <a:rPr lang="zh-TW" altLang="en-US" sz="8000" b="1" dirty="0">
                <a:effectLst>
                  <a:reflection blurRad="6350" stA="31000" endPos="50000" dist="76200" dir="5400000" sy="-100000" algn="bl" rotWithShape="0"/>
                </a:effectLst>
                <a:latin typeface="Source Han Sans TC"/>
                <a:ea typeface="Source Han Sans TC"/>
                <a:sym typeface="FZHei-B01S" panose="02010601030101010101" pitchFamily="2" charset="-122"/>
              </a:rPr>
              <a:t>時間排程</a:t>
            </a:r>
            <a:endParaRPr lang="zh-TW" altLang="zh-TW" sz="8000" b="1" dirty="0">
              <a:effectLst>
                <a:reflection blurRad="6350" stA="31000" endPos="50000" dist="76200" dir="5400000" sy="-100000" algn="bl" rotWithShape="0"/>
              </a:effectLst>
              <a:latin typeface="Source Han Sans TC"/>
              <a:ea typeface="Source Han Sans TC"/>
              <a:sym typeface="FZHei-B01S" panose="02010601030101010101" pitchFamily="2" charset="-122"/>
            </a:endParaRPr>
          </a:p>
        </p:txBody>
      </p:sp>
      <p:sp>
        <p:nvSpPr>
          <p:cNvPr id="5" name="文本框 4">
            <a:extLst>
              <a:ext uri="{FF2B5EF4-FFF2-40B4-BE49-F238E27FC236}">
                <a16:creationId xmlns:a16="http://schemas.microsoft.com/office/drawing/2014/main" id="{A45FD5B4-D99D-490F-A1F4-47BFDB631EA8}"/>
              </a:ext>
            </a:extLst>
          </p:cNvPr>
          <p:cNvSpPr txBox="1"/>
          <p:nvPr/>
        </p:nvSpPr>
        <p:spPr>
          <a:xfrm>
            <a:off x="7631220" y="2423540"/>
            <a:ext cx="2291342" cy="987643"/>
          </a:xfrm>
          <a:prstGeom prst="rect">
            <a:avLst/>
          </a:prstGeom>
          <a:noFill/>
        </p:spPr>
        <p:txBody>
          <a:bodyPr wrap="square" rtlCol="0">
            <a:normAutofit/>
            <a:scene3d>
              <a:camera prst="orthographicFront"/>
              <a:lightRig rig="threePt" dir="t"/>
            </a:scene3d>
            <a:sp3d contourW="12700"/>
          </a:bodyPr>
          <a:lstStyle/>
          <a:p>
            <a:pPr algn="ctr">
              <a:lnSpc>
                <a:spcPct val="114000"/>
              </a:lnSpc>
            </a:pPr>
            <a:r>
              <a:rPr lang="zh-TW" altLang="zh-TW" sz="5399" b="1">
                <a:latin typeface="Source Han Sans TC"/>
                <a:ea typeface="Source Han Sans TC"/>
                <a:sym typeface="FZHei-B01S" panose="02010601030101010101" pitchFamily="2" charset="-122"/>
              </a:rPr>
              <a:t>03</a:t>
            </a:r>
          </a:p>
        </p:txBody>
      </p:sp>
      <p:pic>
        <p:nvPicPr>
          <p:cNvPr id="3" name="圖片 2" descr="一張含有 戶外, 天空, 陸上交通工具, 雲 的圖片&#10;&#10;自動產生的描述">
            <a:extLst>
              <a:ext uri="{FF2B5EF4-FFF2-40B4-BE49-F238E27FC236}">
                <a16:creationId xmlns:a16="http://schemas.microsoft.com/office/drawing/2014/main" id="{E76962B1-8ABA-8FDB-3D9A-CF254BB048C5}"/>
              </a:ext>
            </a:extLst>
          </p:cNvPr>
          <p:cNvPicPr>
            <a:picLocks noChangeAspect="1"/>
          </p:cNvPicPr>
          <p:nvPr/>
        </p:nvPicPr>
        <p:blipFill rotWithShape="1">
          <a:blip r:embed="rId3">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l="19997" r="19997"/>
          <a:stretch/>
        </p:blipFill>
        <p:spPr>
          <a:xfrm>
            <a:off x="0" y="907018"/>
            <a:ext cx="6096000" cy="5079600"/>
          </a:xfrm>
          <a:prstGeom prst="rect">
            <a:avLst/>
          </a:prstGeom>
        </p:spPr>
      </p:pic>
    </p:spTree>
    <p:extLst>
      <p:ext uri="{BB962C8B-B14F-4D97-AF65-F5344CB8AC3E}">
        <p14:creationId xmlns:p14="http://schemas.microsoft.com/office/powerpoint/2010/main" val="114428914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down)">
                                      <p:cBhvr>
                                        <p:cTn id="8" dur="500"/>
                                        <p:tgtEl>
                                          <p:spTgt spid="5"/>
                                        </p:tgtEl>
                                      </p:cBhvr>
                                    </p:animEffect>
                                  </p:childTnLst>
                                </p:cTn>
                              </p:par>
                            </p:childTnLst>
                          </p:cTn>
                        </p:par>
                        <p:par>
                          <p:cTn id="9" fill="hold" nodeType="afterGroup">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流程图: 联系 34"/>
          <p:cNvSpPr/>
          <p:nvPr/>
        </p:nvSpPr>
        <p:spPr>
          <a:xfrm>
            <a:off x="3374296" y="4067669"/>
            <a:ext cx="295900" cy="295992"/>
          </a:xfrm>
          <a:prstGeom prst="flowChartConnector">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7" tIns="45704" rIns="91407" bIns="45704" anchor="ctr"/>
          <a:lstStyle/>
          <a:p>
            <a:pPr algn="ctr" defTabSz="920943">
              <a:defRPr/>
            </a:pPr>
            <a:endParaRPr lang="zh-CN" altLang="en-US" sz="1707">
              <a:latin typeface="FZHei-B01S" panose="02010601030101010101" pitchFamily="2" charset="-122"/>
              <a:ea typeface="FZHei-B01S" panose="02010601030101010101" pitchFamily="2" charset="-122"/>
              <a:sym typeface="FZHei-B01S" panose="02010601030101010101" pitchFamily="2" charset="-122"/>
            </a:endParaRPr>
          </a:p>
        </p:txBody>
      </p:sp>
      <p:cxnSp>
        <p:nvCxnSpPr>
          <p:cNvPr id="36" name="直接连接符 35"/>
          <p:cNvCxnSpPr/>
          <p:nvPr/>
        </p:nvCxnSpPr>
        <p:spPr>
          <a:xfrm flipV="1">
            <a:off x="901412" y="4254426"/>
            <a:ext cx="1465414" cy="1109970"/>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p:nvPr/>
        </p:nvCxnSpPr>
        <p:spPr>
          <a:xfrm>
            <a:off x="2993854" y="4113475"/>
            <a:ext cx="366353" cy="91618"/>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p:nvCxnSpPr>
        <p:spPr>
          <a:xfrm flipV="1">
            <a:off x="3684292" y="3609583"/>
            <a:ext cx="898270" cy="549700"/>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p:nvCxnSpPr>
        <p:spPr>
          <a:xfrm>
            <a:off x="5220154" y="3528540"/>
            <a:ext cx="1276731" cy="465131"/>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p:nvPr/>
        </p:nvCxnSpPr>
        <p:spPr>
          <a:xfrm flipV="1">
            <a:off x="9084858" y="1754752"/>
            <a:ext cx="2330510" cy="952451"/>
          </a:xfrm>
          <a:prstGeom prst="straightConnector1">
            <a:avLst/>
          </a:prstGeom>
          <a:ln w="50800">
            <a:solidFill>
              <a:schemeClr val="accent1"/>
            </a:solidFill>
            <a:tailEnd type="arrow"/>
          </a:ln>
        </p:spPr>
        <p:style>
          <a:lnRef idx="1">
            <a:schemeClr val="accent1"/>
          </a:lnRef>
          <a:fillRef idx="0">
            <a:schemeClr val="accent1"/>
          </a:fillRef>
          <a:effectRef idx="0">
            <a:schemeClr val="accent1"/>
          </a:effectRef>
          <a:fontRef idx="minor">
            <a:schemeClr val="tx1"/>
          </a:fontRef>
        </p:style>
      </p:cxnSp>
      <p:cxnSp>
        <p:nvCxnSpPr>
          <p:cNvPr id="41" name="直接连接符 40"/>
          <p:cNvCxnSpPr>
            <a:cxnSpLocks/>
          </p:cNvCxnSpPr>
          <p:nvPr/>
        </p:nvCxnSpPr>
        <p:spPr>
          <a:xfrm flipV="1">
            <a:off x="7175727" y="3223738"/>
            <a:ext cx="1270733" cy="889737"/>
          </a:xfrm>
          <a:prstGeom prst="line">
            <a:avLst/>
          </a:prstGeom>
          <a:ln w="50800">
            <a:solidFill>
              <a:schemeClr val="accent1"/>
            </a:solidFill>
          </a:ln>
        </p:spPr>
        <p:style>
          <a:lnRef idx="1">
            <a:schemeClr val="accent1"/>
          </a:lnRef>
          <a:fillRef idx="0">
            <a:schemeClr val="accent1"/>
          </a:fillRef>
          <a:effectRef idx="0">
            <a:schemeClr val="accent1"/>
          </a:effectRef>
          <a:fontRef idx="minor">
            <a:schemeClr val="tx1"/>
          </a:fontRef>
        </p:style>
      </p:cxnSp>
      <p:grpSp>
        <p:nvGrpSpPr>
          <p:cNvPr id="4" name="组合 71"/>
          <p:cNvGrpSpPr/>
          <p:nvPr/>
        </p:nvGrpSpPr>
        <p:grpSpPr>
          <a:xfrm>
            <a:off x="4541311" y="3094896"/>
            <a:ext cx="678844" cy="679053"/>
            <a:chOff x="4540745" y="3005730"/>
            <a:chExt cx="679090" cy="679090"/>
          </a:xfrm>
        </p:grpSpPr>
        <p:sp>
          <p:nvSpPr>
            <p:cNvPr id="73" name="椭圆 72"/>
            <p:cNvSpPr/>
            <p:nvPr/>
          </p:nvSpPr>
          <p:spPr>
            <a:xfrm>
              <a:off x="4540745" y="3005730"/>
              <a:ext cx="679090" cy="67909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74" name="KSO_Shape"/>
            <p:cNvSpPr/>
            <p:nvPr/>
          </p:nvSpPr>
          <p:spPr>
            <a:xfrm>
              <a:off x="4663586" y="3279988"/>
              <a:ext cx="433407" cy="165417"/>
            </a:xfrm>
            <a:custGeom>
              <a:avLst/>
              <a:gdLst>
                <a:gd name="connsiteX0" fmla="*/ 545178 w 812503"/>
                <a:gd name="connsiteY0" fmla="*/ 0 h 310097"/>
                <a:gd name="connsiteX1" fmla="*/ 812503 w 812503"/>
                <a:gd name="connsiteY1" fmla="*/ 155049 h 310097"/>
                <a:gd name="connsiteX2" fmla="*/ 545178 w 812503"/>
                <a:gd name="connsiteY2" fmla="*/ 310097 h 310097"/>
                <a:gd name="connsiteX3" fmla="*/ 545178 w 812503"/>
                <a:gd name="connsiteY3" fmla="*/ 212220 h 310097"/>
                <a:gd name="connsiteX4" fmla="*/ 0 w 812503"/>
                <a:gd name="connsiteY4" fmla="*/ 259590 h 310097"/>
                <a:gd name="connsiteX5" fmla="*/ 160832 w 812503"/>
                <a:gd name="connsiteY5" fmla="*/ 155049 h 310097"/>
                <a:gd name="connsiteX6" fmla="*/ 0 w 812503"/>
                <a:gd name="connsiteY6" fmla="*/ 50507 h 310097"/>
                <a:gd name="connsiteX7" fmla="*/ 545178 w 812503"/>
                <a:gd name="connsiteY7" fmla="*/ 97878 h 310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2503" h="310097">
                  <a:moveTo>
                    <a:pt x="545178" y="0"/>
                  </a:moveTo>
                  <a:lnTo>
                    <a:pt x="812503" y="155049"/>
                  </a:lnTo>
                  <a:lnTo>
                    <a:pt x="545178" y="310097"/>
                  </a:lnTo>
                  <a:lnTo>
                    <a:pt x="545178" y="212220"/>
                  </a:lnTo>
                  <a:lnTo>
                    <a:pt x="0" y="259590"/>
                  </a:lnTo>
                  <a:lnTo>
                    <a:pt x="160832" y="155049"/>
                  </a:lnTo>
                  <a:lnTo>
                    <a:pt x="0" y="50507"/>
                  </a:lnTo>
                  <a:lnTo>
                    <a:pt x="545178" y="97878"/>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scene3d>
                <a:camera prst="orthographicFront"/>
                <a:lightRig rig="threePt" dir="t"/>
              </a:scene3d>
            </a:bodyPr>
            <a:lstStyle/>
            <a:p>
              <a:pPr algn="ctr">
                <a:defRPr/>
              </a:pPr>
              <a:endParaRPr lang="zh-CN" altLang="en-US" sz="1707">
                <a:solidFill>
                  <a:srgbClr val="FFFFFF"/>
                </a:solidFill>
                <a:latin typeface="思源黑体 CN Medium" panose="020B0600000000000000" pitchFamily="34" charset="-122"/>
                <a:ea typeface="FZHei-B01S" panose="02010601030101010101" pitchFamily="2" charset="-122"/>
                <a:sym typeface="FZHei-B01S" panose="02010601030101010101" pitchFamily="2" charset="-122"/>
              </a:endParaRPr>
            </a:p>
          </p:txBody>
        </p:sp>
      </p:grpSp>
      <p:grpSp>
        <p:nvGrpSpPr>
          <p:cNvPr id="5" name="组合 74"/>
          <p:cNvGrpSpPr/>
          <p:nvPr/>
        </p:nvGrpSpPr>
        <p:grpSpPr>
          <a:xfrm>
            <a:off x="2315009" y="3736319"/>
            <a:ext cx="678844" cy="679053"/>
            <a:chOff x="2313635" y="3647187"/>
            <a:chExt cx="679090" cy="679090"/>
          </a:xfrm>
        </p:grpSpPr>
        <p:sp>
          <p:nvSpPr>
            <p:cNvPr id="76" name="椭圆 75"/>
            <p:cNvSpPr/>
            <p:nvPr/>
          </p:nvSpPr>
          <p:spPr>
            <a:xfrm>
              <a:off x="2313635" y="3647187"/>
              <a:ext cx="679090" cy="67909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latin typeface="思源黑体 CN Medium" panose="020B0600000000000000" pitchFamily="34" charset="-122"/>
                <a:ea typeface="FZHei-B01S" panose="02010601030101010101" pitchFamily="2" charset="-122"/>
                <a:sym typeface="FZHei-B01S" panose="02010601030101010101" pitchFamily="2" charset="-122"/>
              </a:endParaRPr>
            </a:p>
          </p:txBody>
        </p:sp>
        <p:sp>
          <p:nvSpPr>
            <p:cNvPr id="77" name="KSO_Shape"/>
            <p:cNvSpPr/>
            <p:nvPr/>
          </p:nvSpPr>
          <p:spPr bwMode="auto">
            <a:xfrm>
              <a:off x="2522728" y="3846909"/>
              <a:ext cx="260904" cy="279646"/>
            </a:xfrm>
            <a:custGeom>
              <a:avLst/>
              <a:gdLst>
                <a:gd name="T0" fmla="*/ 1079664 w 8375649"/>
                <a:gd name="T1" fmla="*/ 1200052 h 8974137"/>
                <a:gd name="T2" fmla="*/ 1320120 w 8375649"/>
                <a:gd name="T3" fmla="*/ 1200052 h 8974137"/>
                <a:gd name="T4" fmla="*/ 1320120 w 8375649"/>
                <a:gd name="T5" fmla="*/ 1440190 h 8974137"/>
                <a:gd name="T6" fmla="*/ 1079664 w 8375649"/>
                <a:gd name="T7" fmla="*/ 1440190 h 8974137"/>
                <a:gd name="T8" fmla="*/ 719776 w 8375649"/>
                <a:gd name="T9" fmla="*/ 1200052 h 8974137"/>
                <a:gd name="T10" fmla="*/ 959914 w 8375649"/>
                <a:gd name="T11" fmla="*/ 1200052 h 8974137"/>
                <a:gd name="T12" fmla="*/ 959914 w 8375649"/>
                <a:gd name="T13" fmla="*/ 1440190 h 8974137"/>
                <a:gd name="T14" fmla="*/ 719776 w 8375649"/>
                <a:gd name="T15" fmla="*/ 1440190 h 8974137"/>
                <a:gd name="T16" fmla="*/ 359570 w 8375649"/>
                <a:gd name="T17" fmla="*/ 1200052 h 8974137"/>
                <a:gd name="T18" fmla="*/ 599707 w 8375649"/>
                <a:gd name="T19" fmla="*/ 1200052 h 8974137"/>
                <a:gd name="T20" fmla="*/ 599707 w 8375649"/>
                <a:gd name="T21" fmla="*/ 1440190 h 8974137"/>
                <a:gd name="T22" fmla="*/ 359570 w 8375649"/>
                <a:gd name="T23" fmla="*/ 1440190 h 8974137"/>
                <a:gd name="T24" fmla="*/ 1079664 w 8375649"/>
                <a:gd name="T25" fmla="*/ 839846 h 8974137"/>
                <a:gd name="T26" fmla="*/ 1320120 w 8375649"/>
                <a:gd name="T27" fmla="*/ 839846 h 8974137"/>
                <a:gd name="T28" fmla="*/ 1320120 w 8375649"/>
                <a:gd name="T29" fmla="*/ 1080302 h 8974137"/>
                <a:gd name="T30" fmla="*/ 1079664 w 8375649"/>
                <a:gd name="T31" fmla="*/ 1080302 h 8974137"/>
                <a:gd name="T32" fmla="*/ 719776 w 8375649"/>
                <a:gd name="T33" fmla="*/ 839846 h 8974137"/>
                <a:gd name="T34" fmla="*/ 959914 w 8375649"/>
                <a:gd name="T35" fmla="*/ 839846 h 8974137"/>
                <a:gd name="T36" fmla="*/ 959914 w 8375649"/>
                <a:gd name="T37" fmla="*/ 1080302 h 8974137"/>
                <a:gd name="T38" fmla="*/ 719776 w 8375649"/>
                <a:gd name="T39" fmla="*/ 1080302 h 8974137"/>
                <a:gd name="T40" fmla="*/ 180089 w 8375649"/>
                <a:gd name="T41" fmla="*/ 719406 h 8974137"/>
                <a:gd name="T42" fmla="*/ 180089 w 8375649"/>
                <a:gd name="T43" fmla="*/ 1577419 h 8974137"/>
                <a:gd name="T44" fmla="*/ 840163 w 8375649"/>
                <a:gd name="T45" fmla="*/ 1629397 h 8974137"/>
                <a:gd name="T46" fmla="*/ 1500238 w 8375649"/>
                <a:gd name="T47" fmla="*/ 1577419 h 8974137"/>
                <a:gd name="T48" fmla="*/ 1500238 w 8375649"/>
                <a:gd name="T49" fmla="*/ 719406 h 8974137"/>
                <a:gd name="T50" fmla="*/ 180089 w 8375649"/>
                <a:gd name="T51" fmla="*/ 719406 h 8974137"/>
                <a:gd name="T52" fmla="*/ 479986 w 8375649"/>
                <a:gd name="T53" fmla="*/ 0 h 8974137"/>
                <a:gd name="T54" fmla="*/ 599794 w 8375649"/>
                <a:gd name="T55" fmla="*/ 120529 h 8974137"/>
                <a:gd name="T56" fmla="*/ 599794 w 8375649"/>
                <a:gd name="T57" fmla="*/ 186819 h 8974137"/>
                <a:gd name="T58" fmla="*/ 840163 w 8375649"/>
                <a:gd name="T59" fmla="*/ 180040 h 8974137"/>
                <a:gd name="T60" fmla="*/ 959972 w 8375649"/>
                <a:gd name="T61" fmla="*/ 182300 h 8974137"/>
                <a:gd name="T62" fmla="*/ 959972 w 8375649"/>
                <a:gd name="T63" fmla="*/ 300568 h 8974137"/>
                <a:gd name="T64" fmla="*/ 1109920 w 8375649"/>
                <a:gd name="T65" fmla="*/ 450476 h 8974137"/>
                <a:gd name="T66" fmla="*/ 1119716 w 8375649"/>
                <a:gd name="T67" fmla="*/ 448969 h 8974137"/>
                <a:gd name="T68" fmla="*/ 1080533 w 8375649"/>
                <a:gd name="T69" fmla="*/ 360079 h 8974137"/>
                <a:gd name="T70" fmla="*/ 1080533 w 8375649"/>
                <a:gd name="T71" fmla="*/ 120529 h 8974137"/>
                <a:gd name="T72" fmla="*/ 1199588 w 8375649"/>
                <a:gd name="T73" fmla="*/ 0 h 8974137"/>
                <a:gd name="T74" fmla="*/ 1320149 w 8375649"/>
                <a:gd name="T75" fmla="*/ 120529 h 8974137"/>
                <a:gd name="T76" fmla="*/ 1320149 w 8375649"/>
                <a:gd name="T77" fmla="*/ 205652 h 8974137"/>
                <a:gd name="T78" fmla="*/ 1607990 w 8375649"/>
                <a:gd name="T79" fmla="*/ 246330 h 8974137"/>
                <a:gd name="T80" fmla="*/ 1680327 w 8375649"/>
                <a:gd name="T81" fmla="*/ 334467 h 8974137"/>
                <a:gd name="T82" fmla="*/ 1680327 w 8375649"/>
                <a:gd name="T83" fmla="*/ 1644463 h 8974137"/>
                <a:gd name="T84" fmla="*/ 1608744 w 8375649"/>
                <a:gd name="T85" fmla="*/ 1732600 h 8974137"/>
                <a:gd name="T86" fmla="*/ 840163 w 8375649"/>
                <a:gd name="T87" fmla="*/ 1800397 h 8974137"/>
                <a:gd name="T88" fmla="*/ 70830 w 8375649"/>
                <a:gd name="T89" fmla="*/ 1732600 h 8974137"/>
                <a:gd name="T90" fmla="*/ 0 w 8375649"/>
                <a:gd name="T91" fmla="*/ 1644463 h 8974137"/>
                <a:gd name="T92" fmla="*/ 0 w 8375649"/>
                <a:gd name="T93" fmla="*/ 334467 h 8974137"/>
                <a:gd name="T94" fmla="*/ 71583 w 8375649"/>
                <a:gd name="T95" fmla="*/ 246330 h 8974137"/>
                <a:gd name="T96" fmla="*/ 239616 w 8375649"/>
                <a:gd name="T97" fmla="*/ 219212 h 8974137"/>
                <a:gd name="T98" fmla="*/ 239616 w 8375649"/>
                <a:gd name="T99" fmla="*/ 300568 h 8974137"/>
                <a:gd name="T100" fmla="*/ 389565 w 8375649"/>
                <a:gd name="T101" fmla="*/ 450476 h 8974137"/>
                <a:gd name="T102" fmla="*/ 400114 w 8375649"/>
                <a:gd name="T103" fmla="*/ 448969 h 8974137"/>
                <a:gd name="T104" fmla="*/ 360178 w 8375649"/>
                <a:gd name="T105" fmla="*/ 360079 h 8974137"/>
                <a:gd name="T106" fmla="*/ 360178 w 8375649"/>
                <a:gd name="T107" fmla="*/ 120529 h 8974137"/>
                <a:gd name="T108" fmla="*/ 479986 w 8375649"/>
                <a:gd name="T109" fmla="*/ 0 h 8974137"/>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8375649" h="8974137">
                  <a:moveTo>
                    <a:pt x="5381624" y="5981700"/>
                  </a:moveTo>
                  <a:lnTo>
                    <a:pt x="6580187" y="5981700"/>
                  </a:lnTo>
                  <a:lnTo>
                    <a:pt x="6580187" y="7178675"/>
                  </a:lnTo>
                  <a:lnTo>
                    <a:pt x="5381624" y="7178675"/>
                  </a:lnTo>
                  <a:lnTo>
                    <a:pt x="5381624" y="5981700"/>
                  </a:lnTo>
                  <a:close/>
                  <a:moveTo>
                    <a:pt x="3587749" y="5981700"/>
                  </a:moveTo>
                  <a:lnTo>
                    <a:pt x="4784724" y="5981700"/>
                  </a:lnTo>
                  <a:lnTo>
                    <a:pt x="4784724" y="7178675"/>
                  </a:lnTo>
                  <a:lnTo>
                    <a:pt x="3587749" y="7178675"/>
                  </a:lnTo>
                  <a:lnTo>
                    <a:pt x="3587749" y="5981700"/>
                  </a:lnTo>
                  <a:close/>
                  <a:moveTo>
                    <a:pt x="1792287" y="5981700"/>
                  </a:moveTo>
                  <a:lnTo>
                    <a:pt x="2989262" y="5981700"/>
                  </a:lnTo>
                  <a:lnTo>
                    <a:pt x="2989262" y="7178675"/>
                  </a:lnTo>
                  <a:lnTo>
                    <a:pt x="1792287" y="7178675"/>
                  </a:lnTo>
                  <a:lnTo>
                    <a:pt x="1792287" y="5981700"/>
                  </a:lnTo>
                  <a:close/>
                  <a:moveTo>
                    <a:pt x="5381624" y="4186238"/>
                  </a:moveTo>
                  <a:lnTo>
                    <a:pt x="6580187" y="4186238"/>
                  </a:lnTo>
                  <a:lnTo>
                    <a:pt x="6580187" y="5384800"/>
                  </a:lnTo>
                  <a:lnTo>
                    <a:pt x="5381624" y="5384800"/>
                  </a:lnTo>
                  <a:lnTo>
                    <a:pt x="5381624" y="4186238"/>
                  </a:lnTo>
                  <a:close/>
                  <a:moveTo>
                    <a:pt x="3587750" y="4186238"/>
                  </a:moveTo>
                  <a:lnTo>
                    <a:pt x="4784724" y="4186238"/>
                  </a:lnTo>
                  <a:lnTo>
                    <a:pt x="4784724" y="5384800"/>
                  </a:lnTo>
                  <a:lnTo>
                    <a:pt x="3587750" y="5384800"/>
                  </a:lnTo>
                  <a:lnTo>
                    <a:pt x="3587750" y="4186238"/>
                  </a:lnTo>
                  <a:close/>
                  <a:moveTo>
                    <a:pt x="897659" y="3585900"/>
                  </a:moveTo>
                  <a:cubicBezTo>
                    <a:pt x="897659" y="3585900"/>
                    <a:pt x="897659" y="3585900"/>
                    <a:pt x="897659" y="7862696"/>
                  </a:cubicBezTo>
                  <a:cubicBezTo>
                    <a:pt x="1461044" y="7952813"/>
                    <a:pt x="2655418" y="8121782"/>
                    <a:pt x="4187824" y="8121782"/>
                  </a:cubicBezTo>
                  <a:cubicBezTo>
                    <a:pt x="5723986" y="8121782"/>
                    <a:pt x="6914605" y="7952813"/>
                    <a:pt x="7477990" y="7862696"/>
                  </a:cubicBezTo>
                  <a:lnTo>
                    <a:pt x="7477990" y="3585900"/>
                  </a:lnTo>
                  <a:cubicBezTo>
                    <a:pt x="7477990" y="3585900"/>
                    <a:pt x="7477990" y="3585900"/>
                    <a:pt x="897659" y="3585900"/>
                  </a:cubicBezTo>
                  <a:close/>
                  <a:moveTo>
                    <a:pt x="2392506" y="0"/>
                  </a:moveTo>
                  <a:cubicBezTo>
                    <a:pt x="2723025" y="0"/>
                    <a:pt x="2989694" y="270350"/>
                    <a:pt x="2989694" y="600779"/>
                  </a:cubicBezTo>
                  <a:cubicBezTo>
                    <a:pt x="2989694" y="600779"/>
                    <a:pt x="2989694" y="600779"/>
                    <a:pt x="2989694" y="931207"/>
                  </a:cubicBezTo>
                  <a:cubicBezTo>
                    <a:pt x="3361528" y="912433"/>
                    <a:pt x="3763409" y="897413"/>
                    <a:pt x="4187824" y="897413"/>
                  </a:cubicBezTo>
                  <a:cubicBezTo>
                    <a:pt x="4390643" y="897413"/>
                    <a:pt x="4589705" y="901168"/>
                    <a:pt x="4785012" y="908678"/>
                  </a:cubicBezTo>
                  <a:cubicBezTo>
                    <a:pt x="4785012" y="908678"/>
                    <a:pt x="4785012" y="908678"/>
                    <a:pt x="4785012" y="1498193"/>
                  </a:cubicBezTo>
                  <a:cubicBezTo>
                    <a:pt x="4785012" y="1911228"/>
                    <a:pt x="5119287" y="2245412"/>
                    <a:pt x="5532435" y="2245412"/>
                  </a:cubicBezTo>
                  <a:cubicBezTo>
                    <a:pt x="5551215" y="2245412"/>
                    <a:pt x="5566238" y="2241657"/>
                    <a:pt x="5581262" y="2237902"/>
                  </a:cubicBezTo>
                  <a:cubicBezTo>
                    <a:pt x="5461073" y="2129011"/>
                    <a:pt x="5385955" y="1971306"/>
                    <a:pt x="5385955" y="1794827"/>
                  </a:cubicBezTo>
                  <a:cubicBezTo>
                    <a:pt x="5385955" y="1794827"/>
                    <a:pt x="5385955" y="1794827"/>
                    <a:pt x="5385955" y="600779"/>
                  </a:cubicBezTo>
                  <a:cubicBezTo>
                    <a:pt x="5385955" y="270350"/>
                    <a:pt x="5648868" y="0"/>
                    <a:pt x="5979387" y="0"/>
                  </a:cubicBezTo>
                  <a:cubicBezTo>
                    <a:pt x="6309906" y="0"/>
                    <a:pt x="6580331" y="270350"/>
                    <a:pt x="6580331" y="600779"/>
                  </a:cubicBezTo>
                  <a:cubicBezTo>
                    <a:pt x="6580331" y="600779"/>
                    <a:pt x="6580331" y="600779"/>
                    <a:pt x="6580331" y="1025079"/>
                  </a:cubicBezTo>
                  <a:cubicBezTo>
                    <a:pt x="7440431" y="1115196"/>
                    <a:pt x="7977524" y="1220332"/>
                    <a:pt x="8015083" y="1227842"/>
                  </a:cubicBezTo>
                  <a:cubicBezTo>
                    <a:pt x="8225413" y="1269146"/>
                    <a:pt x="8375649" y="1453134"/>
                    <a:pt x="8375649" y="1667162"/>
                  </a:cubicBezTo>
                  <a:cubicBezTo>
                    <a:pt x="8375649" y="1667162"/>
                    <a:pt x="8375649" y="1667162"/>
                    <a:pt x="8375649" y="8196879"/>
                  </a:cubicBezTo>
                  <a:cubicBezTo>
                    <a:pt x="8375649" y="8407152"/>
                    <a:pt x="8225413" y="8591140"/>
                    <a:pt x="8018839" y="8636199"/>
                  </a:cubicBezTo>
                  <a:cubicBezTo>
                    <a:pt x="7954989" y="8651218"/>
                    <a:pt x="6433851" y="8974137"/>
                    <a:pt x="4187824" y="8974137"/>
                  </a:cubicBezTo>
                  <a:cubicBezTo>
                    <a:pt x="1938042" y="8974137"/>
                    <a:pt x="416904" y="8651218"/>
                    <a:pt x="353054" y="8636199"/>
                  </a:cubicBezTo>
                  <a:cubicBezTo>
                    <a:pt x="146480" y="8591140"/>
                    <a:pt x="0" y="8407152"/>
                    <a:pt x="0" y="8196879"/>
                  </a:cubicBezTo>
                  <a:cubicBezTo>
                    <a:pt x="0" y="8196879"/>
                    <a:pt x="0" y="8196879"/>
                    <a:pt x="0" y="1667162"/>
                  </a:cubicBezTo>
                  <a:cubicBezTo>
                    <a:pt x="0" y="1453134"/>
                    <a:pt x="150236" y="1269146"/>
                    <a:pt x="356810" y="1227842"/>
                  </a:cubicBezTo>
                  <a:cubicBezTo>
                    <a:pt x="386857" y="1220332"/>
                    <a:pt x="691085" y="1160254"/>
                    <a:pt x="1194375" y="1092667"/>
                  </a:cubicBezTo>
                  <a:cubicBezTo>
                    <a:pt x="1194375" y="1092667"/>
                    <a:pt x="1194375" y="1092667"/>
                    <a:pt x="1194375" y="1498193"/>
                  </a:cubicBezTo>
                  <a:cubicBezTo>
                    <a:pt x="1194375" y="1911228"/>
                    <a:pt x="1528650" y="2245412"/>
                    <a:pt x="1941798" y="2245412"/>
                  </a:cubicBezTo>
                  <a:cubicBezTo>
                    <a:pt x="1960578" y="2245412"/>
                    <a:pt x="1975601" y="2241657"/>
                    <a:pt x="1994381" y="2237902"/>
                  </a:cubicBezTo>
                  <a:cubicBezTo>
                    <a:pt x="1870436" y="2129011"/>
                    <a:pt x="1795319" y="1971306"/>
                    <a:pt x="1795319" y="1794827"/>
                  </a:cubicBezTo>
                  <a:cubicBezTo>
                    <a:pt x="1795319" y="1794827"/>
                    <a:pt x="1795319" y="1794827"/>
                    <a:pt x="1795319" y="600779"/>
                  </a:cubicBezTo>
                  <a:cubicBezTo>
                    <a:pt x="1795319" y="270350"/>
                    <a:pt x="2061987" y="0"/>
                    <a:pt x="2392506" y="0"/>
                  </a:cubicBezTo>
                  <a:close/>
                </a:path>
              </a:pathLst>
            </a:custGeom>
            <a:solidFill>
              <a:schemeClr val="bg1"/>
            </a:solidFill>
            <a:ln>
              <a:noFill/>
            </a:ln>
          </p:spPr>
          <p:txBody>
            <a:bodyPr anchor="ctr" anchorCtr="1"/>
            <a:lstStyle/>
            <a:p>
              <a:endParaRPr lang="zh-CN" altLang="en-US" sz="1707">
                <a:latin typeface="思源黑体 CN Medium" panose="020B0600000000000000" pitchFamily="34" charset="-122"/>
                <a:ea typeface="FZHei-B01S" panose="02010601030101010101" pitchFamily="2" charset="-122"/>
                <a:sym typeface="FZHei-B01S" panose="02010601030101010101" pitchFamily="2" charset="-122"/>
              </a:endParaRPr>
            </a:p>
          </p:txBody>
        </p:sp>
      </p:grpSp>
      <p:grpSp>
        <p:nvGrpSpPr>
          <p:cNvPr id="6" name="组合 77"/>
          <p:cNvGrpSpPr/>
          <p:nvPr/>
        </p:nvGrpSpPr>
        <p:grpSpPr>
          <a:xfrm>
            <a:off x="1140905" y="2300171"/>
            <a:ext cx="2479912" cy="1264991"/>
            <a:chOff x="1139096" y="2210963"/>
            <a:chExt cx="2480815" cy="1265059"/>
          </a:xfrm>
        </p:grpSpPr>
        <p:sp>
          <p:nvSpPr>
            <p:cNvPr id="79" name="TextBox 1"/>
            <p:cNvSpPr txBox="1">
              <a:spLocks noChangeArrowheads="1"/>
            </p:cNvSpPr>
            <p:nvPr/>
          </p:nvSpPr>
          <p:spPr bwMode="auto">
            <a:xfrm>
              <a:off x="1139096" y="2210963"/>
              <a:ext cx="1705976" cy="335146"/>
            </a:xfrm>
            <a:prstGeom prst="rect">
              <a:avLst/>
            </a:prstGeom>
            <a:noFill/>
            <a:ln w="9525">
              <a:noFill/>
              <a:miter lim="800000"/>
            </a:ln>
          </p:spPr>
          <p:txBody>
            <a:bodyPr wrap="square">
              <a:noAutofit/>
            </a:bodyPr>
            <a:lstStyle/>
            <a:p>
              <a:pPr algn="ctr"/>
              <a:r>
                <a:rPr lang="zh-TW" altLang="en-US" sz="1400" dirty="0">
                  <a:solidFill>
                    <a:schemeClr val="tx1">
                      <a:lumMod val="75000"/>
                      <a:lumOff val="25000"/>
                    </a:schemeClr>
                  </a:solidFill>
                  <a:latin typeface="Source Han Sans TC"/>
                  <a:ea typeface="Source Han Sans TC"/>
                  <a:sym typeface="FZHei-B01S" panose="02010601030101010101" pitchFamily="2" charset="-122"/>
                </a:rPr>
                <a:t>設計發想</a:t>
              </a:r>
              <a:r>
                <a:rPr lang="en-US" altLang="zh-TW" sz="1400" dirty="0">
                  <a:solidFill>
                    <a:schemeClr val="tx1">
                      <a:lumMod val="75000"/>
                      <a:lumOff val="25000"/>
                    </a:schemeClr>
                  </a:solidFill>
                  <a:latin typeface="Source Han Sans TC"/>
                  <a:ea typeface="Source Han Sans TC"/>
                  <a:sym typeface="FZHei-B01S" panose="02010601030101010101" pitchFamily="2" charset="-122"/>
                </a:rPr>
                <a:t>,</a:t>
              </a:r>
              <a:r>
                <a:rPr lang="zh-TW" altLang="en-US" sz="1400" dirty="0">
                  <a:solidFill>
                    <a:schemeClr val="tx1">
                      <a:lumMod val="75000"/>
                      <a:lumOff val="25000"/>
                    </a:schemeClr>
                  </a:solidFill>
                  <a:latin typeface="Source Han Sans TC"/>
                  <a:ea typeface="Source Han Sans TC"/>
                  <a:sym typeface="FZHei-B01S" panose="02010601030101010101" pitchFamily="2" charset="-122"/>
                </a:rPr>
                <a:t>素材抓取</a:t>
              </a:r>
              <a:endParaRPr lang="zh-TW" altLang="zh-TW" sz="1400" dirty="0">
                <a:solidFill>
                  <a:schemeClr val="tx1">
                    <a:lumMod val="75000"/>
                    <a:lumOff val="25000"/>
                  </a:schemeClr>
                </a:solidFill>
                <a:latin typeface="Source Han Sans TC"/>
                <a:ea typeface="Source Han Sans TC"/>
                <a:sym typeface="FZHei-B01S" panose="02010601030101010101" pitchFamily="2" charset="-122"/>
              </a:endParaRPr>
            </a:p>
          </p:txBody>
        </p:sp>
        <p:sp>
          <p:nvSpPr>
            <p:cNvPr id="80" name="矩形 79"/>
            <p:cNvSpPr/>
            <p:nvPr/>
          </p:nvSpPr>
          <p:spPr>
            <a:xfrm>
              <a:off x="1298545" y="2733991"/>
              <a:ext cx="2321366" cy="742031"/>
            </a:xfrm>
            <a:prstGeom prst="rect">
              <a:avLst/>
            </a:prstGeom>
            <a:noFill/>
          </p:spPr>
          <p:txBody>
            <a:bodyPr wrap="square" rtlCol="0">
              <a:normAutofit/>
            </a:bodyPr>
            <a:lstStyle/>
            <a:p>
              <a:pPr>
                <a:lnSpc>
                  <a:spcPct val="120000"/>
                </a:lnSpc>
              </a:pPr>
              <a:r>
                <a:rPr lang="zh-TW" altLang="en-US" sz="1199" dirty="0">
                  <a:solidFill>
                    <a:schemeClr val="tx1">
                      <a:lumMod val="50000"/>
                      <a:lumOff val="50000"/>
                    </a:schemeClr>
                  </a:solidFill>
                  <a:latin typeface="Source Han Sans TC"/>
                  <a:ea typeface="Source Han Sans TC"/>
                  <a:sym typeface="FZHei-B01S" panose="02010601030101010101" pitchFamily="2" charset="-122"/>
                </a:rPr>
                <a:t>預計時間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07-15~07-18 </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    4</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天</a:t>
              </a:r>
              <a:endParaRPr lang="en-US" altLang="zh-TW" sz="1199" dirty="0">
                <a:solidFill>
                  <a:schemeClr val="tx1">
                    <a:lumMod val="50000"/>
                    <a:lumOff val="50000"/>
                  </a:schemeClr>
                </a:solidFill>
                <a:latin typeface="Source Han Sans TC"/>
                <a:ea typeface="Source Han Sans TC"/>
                <a:sym typeface="FZHei-B01S" panose="02010601030101010101" pitchFamily="2" charset="-122"/>
              </a:endParaRPr>
            </a:p>
            <a:p>
              <a:pPr>
                <a:lnSpc>
                  <a:spcPct val="120000"/>
                </a:lnSpc>
              </a:pPr>
              <a:r>
                <a:rPr lang="zh-TW" altLang="en-US" sz="1199" dirty="0">
                  <a:solidFill>
                    <a:schemeClr val="tx1">
                      <a:lumMod val="50000"/>
                      <a:lumOff val="50000"/>
                    </a:schemeClr>
                  </a:solidFill>
                  <a:latin typeface="Source Han Sans TC"/>
                  <a:ea typeface="Source Han Sans TC"/>
                  <a:sym typeface="FZHei-B01S" panose="02010601030101010101" pitchFamily="2" charset="-122"/>
                </a:rPr>
                <a:t>實際時間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07-15,20,08-09    3</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天</a:t>
              </a:r>
              <a:endParaRPr lang="en-US" altLang="zh-TW" sz="1199" dirty="0">
                <a:solidFill>
                  <a:schemeClr val="tx1">
                    <a:lumMod val="50000"/>
                    <a:lumOff val="50000"/>
                  </a:schemeClr>
                </a:solidFill>
                <a:latin typeface="Source Han Sans TC"/>
                <a:ea typeface="Source Han Sans TC"/>
                <a:sym typeface="FZHei-B01S" panose="02010601030101010101" pitchFamily="2" charset="-122"/>
              </a:endParaRPr>
            </a:p>
          </p:txBody>
        </p:sp>
      </p:grpSp>
      <p:grpSp>
        <p:nvGrpSpPr>
          <p:cNvPr id="7" name="组合 80"/>
          <p:cNvGrpSpPr/>
          <p:nvPr/>
        </p:nvGrpSpPr>
        <p:grpSpPr>
          <a:xfrm>
            <a:off x="3548096" y="1756401"/>
            <a:ext cx="3269391" cy="1204829"/>
            <a:chOff x="3547171" y="1667163"/>
            <a:chExt cx="3270580" cy="1204896"/>
          </a:xfrm>
        </p:grpSpPr>
        <p:sp>
          <p:nvSpPr>
            <p:cNvPr id="82" name="TextBox 25"/>
            <p:cNvSpPr txBox="1">
              <a:spLocks noChangeArrowheads="1"/>
            </p:cNvSpPr>
            <p:nvPr/>
          </p:nvSpPr>
          <p:spPr bwMode="auto">
            <a:xfrm>
              <a:off x="3547171" y="1667163"/>
              <a:ext cx="3270580" cy="335146"/>
            </a:xfrm>
            <a:prstGeom prst="rect">
              <a:avLst/>
            </a:prstGeom>
            <a:noFill/>
            <a:ln w="9525">
              <a:noFill/>
              <a:miter lim="800000"/>
            </a:ln>
          </p:spPr>
          <p:txBody>
            <a:bodyPr wrap="square">
              <a:noAutofit/>
            </a:bodyPr>
            <a:lstStyle/>
            <a:p>
              <a:pPr algn="ctr"/>
              <a:r>
                <a:rPr lang="zh-TW" altLang="en-US" sz="1400" dirty="0"/>
                <a:t>網站架設 </a:t>
              </a:r>
              <a:r>
                <a:rPr lang="en-US" altLang="zh-TW" sz="1400" dirty="0"/>
                <a:t>(</a:t>
              </a:r>
              <a:r>
                <a:rPr lang="en" altLang="zh-TW" sz="1400" dirty="0"/>
                <a:t>HTML</a:t>
              </a:r>
              <a:r>
                <a:rPr lang="zh-TW" altLang="en" sz="1400" dirty="0"/>
                <a:t>、</a:t>
              </a:r>
              <a:r>
                <a:rPr lang="en" altLang="zh-TW" sz="1400" dirty="0"/>
                <a:t>CSS</a:t>
              </a:r>
              <a:r>
                <a:rPr lang="zh-TW" altLang="en" sz="1400" dirty="0"/>
                <a:t>、</a:t>
              </a:r>
              <a:r>
                <a:rPr lang="en" altLang="zh-TW" sz="1400" dirty="0"/>
                <a:t>JS)</a:t>
              </a:r>
              <a:r>
                <a:rPr lang="zh-TW" altLang="en-US" sz="1400" dirty="0"/>
                <a:t> 零碎時間</a:t>
              </a:r>
              <a:endParaRPr lang="zh-TW" altLang="zh-TW" sz="1400" dirty="0">
                <a:solidFill>
                  <a:schemeClr val="tx1">
                    <a:lumMod val="75000"/>
                    <a:lumOff val="25000"/>
                  </a:schemeClr>
                </a:solidFill>
                <a:latin typeface="Source Han Sans TC"/>
                <a:ea typeface="Source Han Sans TC"/>
                <a:sym typeface="FZHei-B01S" panose="02010601030101010101" pitchFamily="2" charset="-122"/>
              </a:endParaRPr>
            </a:p>
          </p:txBody>
        </p:sp>
        <p:sp>
          <p:nvSpPr>
            <p:cNvPr id="83" name="矩形 82"/>
            <p:cNvSpPr/>
            <p:nvPr/>
          </p:nvSpPr>
          <p:spPr>
            <a:xfrm>
              <a:off x="3936311" y="2130027"/>
              <a:ext cx="2321366" cy="742032"/>
            </a:xfrm>
            <a:prstGeom prst="rect">
              <a:avLst/>
            </a:prstGeom>
            <a:noFill/>
          </p:spPr>
          <p:txBody>
            <a:bodyPr wrap="square" rtlCol="0">
              <a:normAutofit/>
            </a:bodyPr>
            <a:lstStyle/>
            <a:p>
              <a:pPr>
                <a:lnSpc>
                  <a:spcPct val="120000"/>
                </a:lnSpc>
              </a:pPr>
              <a:r>
                <a:rPr lang="zh-TW" altLang="en-US" sz="1199" dirty="0">
                  <a:solidFill>
                    <a:schemeClr val="tx1">
                      <a:lumMod val="50000"/>
                      <a:lumOff val="50000"/>
                    </a:schemeClr>
                  </a:solidFill>
                  <a:latin typeface="Source Han Sans TC"/>
                  <a:ea typeface="Source Han Sans TC"/>
                  <a:sym typeface="FZHei-B01S" panose="02010601030101010101" pitchFamily="2" charset="-122"/>
                </a:rPr>
                <a:t>預計時間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07-22~07-31 </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     10</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天</a:t>
              </a:r>
              <a:endParaRPr lang="en-US" altLang="zh-TW" sz="1199" dirty="0">
                <a:solidFill>
                  <a:schemeClr val="tx1">
                    <a:lumMod val="50000"/>
                    <a:lumOff val="50000"/>
                  </a:schemeClr>
                </a:solidFill>
                <a:latin typeface="Source Han Sans TC"/>
                <a:ea typeface="Source Han Sans TC"/>
                <a:sym typeface="FZHei-B01S" panose="02010601030101010101" pitchFamily="2" charset="-122"/>
              </a:endParaRPr>
            </a:p>
            <a:p>
              <a:pPr>
                <a:lnSpc>
                  <a:spcPct val="120000"/>
                </a:lnSpc>
              </a:pPr>
              <a:r>
                <a:rPr lang="zh-TW" altLang="en-US" sz="1199" dirty="0">
                  <a:solidFill>
                    <a:schemeClr val="tx1">
                      <a:lumMod val="50000"/>
                      <a:lumOff val="50000"/>
                    </a:schemeClr>
                  </a:solidFill>
                  <a:latin typeface="Source Han Sans TC"/>
                  <a:ea typeface="Source Han Sans TC"/>
                  <a:sym typeface="FZHei-B01S" panose="02010601030101010101" pitchFamily="2" charset="-122"/>
                </a:rPr>
                <a:t>實際時間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07-24~08-06         14</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天   </a:t>
              </a:r>
              <a:endParaRPr lang="en-US" altLang="zh-TW" sz="1199" dirty="0">
                <a:solidFill>
                  <a:schemeClr val="tx1">
                    <a:lumMod val="50000"/>
                    <a:lumOff val="50000"/>
                  </a:schemeClr>
                </a:solidFill>
                <a:latin typeface="Source Han Sans TC"/>
                <a:ea typeface="Source Han Sans TC"/>
                <a:sym typeface="FZHei-B01S" panose="02010601030101010101" pitchFamily="2" charset="-122"/>
              </a:endParaRPr>
            </a:p>
          </p:txBody>
        </p:sp>
      </p:grpSp>
      <p:grpSp>
        <p:nvGrpSpPr>
          <p:cNvPr id="8" name="组合 83"/>
          <p:cNvGrpSpPr/>
          <p:nvPr/>
        </p:nvGrpSpPr>
        <p:grpSpPr>
          <a:xfrm>
            <a:off x="5181918" y="4685515"/>
            <a:ext cx="2773158" cy="1197654"/>
            <a:chOff x="5181572" y="4596439"/>
            <a:chExt cx="2774159" cy="1197720"/>
          </a:xfrm>
        </p:grpSpPr>
        <p:sp>
          <p:nvSpPr>
            <p:cNvPr id="85" name="TextBox 26"/>
            <p:cNvSpPr txBox="1">
              <a:spLocks noChangeArrowheads="1"/>
            </p:cNvSpPr>
            <p:nvPr/>
          </p:nvSpPr>
          <p:spPr bwMode="auto">
            <a:xfrm>
              <a:off x="5181572" y="4596439"/>
              <a:ext cx="1805283" cy="335146"/>
            </a:xfrm>
            <a:prstGeom prst="rect">
              <a:avLst/>
            </a:prstGeom>
            <a:noFill/>
            <a:ln w="9525">
              <a:noFill/>
              <a:miter lim="800000"/>
            </a:ln>
          </p:spPr>
          <p:txBody>
            <a:bodyPr wrap="square">
              <a:normAutofit lnSpcReduction="10000"/>
            </a:bodyPr>
            <a:lstStyle/>
            <a:p>
              <a:pPr algn="ctr"/>
              <a:r>
                <a:rPr lang="zh-TW" altLang="en-US" sz="1600" dirty="0"/>
                <a:t>網站測試修改</a:t>
              </a:r>
              <a:endParaRPr lang="zh-TW" altLang="zh-TW" sz="1599" dirty="0">
                <a:solidFill>
                  <a:schemeClr val="tx1">
                    <a:lumMod val="75000"/>
                    <a:lumOff val="25000"/>
                  </a:schemeClr>
                </a:solidFill>
                <a:latin typeface="Source Han Sans TC"/>
                <a:ea typeface="Source Han Sans TC"/>
                <a:sym typeface="FZHei-B01S" panose="02010601030101010101" pitchFamily="2" charset="-122"/>
              </a:endParaRPr>
            </a:p>
          </p:txBody>
        </p:sp>
        <p:sp>
          <p:nvSpPr>
            <p:cNvPr id="86" name="矩形 85"/>
            <p:cNvSpPr/>
            <p:nvPr/>
          </p:nvSpPr>
          <p:spPr>
            <a:xfrm>
              <a:off x="5634365" y="5052128"/>
              <a:ext cx="2321366" cy="742031"/>
            </a:xfrm>
            <a:prstGeom prst="rect">
              <a:avLst/>
            </a:prstGeom>
            <a:noFill/>
          </p:spPr>
          <p:txBody>
            <a:bodyPr wrap="square" rtlCol="0">
              <a:normAutofit/>
            </a:bodyPr>
            <a:lstStyle/>
            <a:p>
              <a:pPr>
                <a:lnSpc>
                  <a:spcPct val="120000"/>
                </a:lnSpc>
              </a:pPr>
              <a:r>
                <a:rPr lang="zh-TW" altLang="en-US" sz="1199" dirty="0">
                  <a:solidFill>
                    <a:schemeClr val="tx1">
                      <a:lumMod val="50000"/>
                      <a:lumOff val="50000"/>
                    </a:schemeClr>
                  </a:solidFill>
                  <a:latin typeface="Source Han Sans TC"/>
                  <a:ea typeface="Source Han Sans TC"/>
                  <a:sym typeface="FZHei-B01S" panose="02010601030101010101" pitchFamily="2" charset="-122"/>
                </a:rPr>
                <a:t>預計時間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08-01~08-06 </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    6</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天</a:t>
              </a:r>
              <a:endParaRPr lang="en-US" altLang="zh-TW" sz="1199" dirty="0">
                <a:solidFill>
                  <a:schemeClr val="tx1">
                    <a:lumMod val="50000"/>
                    <a:lumOff val="50000"/>
                  </a:schemeClr>
                </a:solidFill>
                <a:latin typeface="Source Han Sans TC"/>
                <a:ea typeface="Source Han Sans TC"/>
                <a:sym typeface="FZHei-B01S" panose="02010601030101010101" pitchFamily="2" charset="-122"/>
              </a:endParaRPr>
            </a:p>
            <a:p>
              <a:pPr>
                <a:lnSpc>
                  <a:spcPct val="120000"/>
                </a:lnSpc>
              </a:pPr>
              <a:r>
                <a:rPr lang="zh-TW" altLang="en-US" sz="1199" dirty="0">
                  <a:solidFill>
                    <a:schemeClr val="tx1">
                      <a:lumMod val="50000"/>
                      <a:lumOff val="50000"/>
                    </a:schemeClr>
                  </a:solidFill>
                  <a:latin typeface="Source Han Sans TC"/>
                  <a:ea typeface="Source Han Sans TC"/>
                  <a:sym typeface="FZHei-B01S" panose="02010601030101010101" pitchFamily="2" charset="-122"/>
                </a:rPr>
                <a:t>實際時間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08-07~08-09</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   3</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天</a:t>
              </a:r>
              <a:endParaRPr lang="en-US" altLang="zh-TW" sz="1199" dirty="0">
                <a:solidFill>
                  <a:schemeClr val="tx1">
                    <a:lumMod val="50000"/>
                    <a:lumOff val="50000"/>
                  </a:schemeClr>
                </a:solidFill>
                <a:latin typeface="Source Han Sans TC"/>
                <a:ea typeface="Source Han Sans TC"/>
                <a:sym typeface="FZHei-B01S" panose="02010601030101010101" pitchFamily="2" charset="-122"/>
              </a:endParaRPr>
            </a:p>
          </p:txBody>
        </p:sp>
      </p:grpSp>
      <p:grpSp>
        <p:nvGrpSpPr>
          <p:cNvPr id="9" name="组合 86"/>
          <p:cNvGrpSpPr/>
          <p:nvPr/>
        </p:nvGrpSpPr>
        <p:grpSpPr>
          <a:xfrm>
            <a:off x="8418770" y="3439811"/>
            <a:ext cx="2716866" cy="1214525"/>
            <a:chOff x="8419618" y="3350668"/>
            <a:chExt cx="2717856" cy="1214592"/>
          </a:xfrm>
        </p:grpSpPr>
        <p:sp>
          <p:nvSpPr>
            <p:cNvPr id="88" name="TextBox 26"/>
            <p:cNvSpPr txBox="1">
              <a:spLocks noChangeArrowheads="1"/>
            </p:cNvSpPr>
            <p:nvPr/>
          </p:nvSpPr>
          <p:spPr bwMode="auto">
            <a:xfrm>
              <a:off x="8419618" y="3350668"/>
              <a:ext cx="1805283" cy="335146"/>
            </a:xfrm>
            <a:prstGeom prst="rect">
              <a:avLst/>
            </a:prstGeom>
            <a:noFill/>
            <a:ln w="9525">
              <a:noFill/>
              <a:miter lim="800000"/>
            </a:ln>
          </p:spPr>
          <p:txBody>
            <a:bodyPr wrap="square">
              <a:normAutofit lnSpcReduction="10000"/>
            </a:bodyPr>
            <a:lstStyle/>
            <a:p>
              <a:pPr algn="ctr"/>
              <a:r>
                <a:rPr lang="zh-TW" altLang="en-US" sz="1600" dirty="0"/>
                <a:t>簡報製作</a:t>
              </a:r>
              <a:r>
                <a:rPr lang="en-US" altLang="zh-TW" sz="1600" dirty="0"/>
                <a:t>,</a:t>
              </a:r>
              <a:r>
                <a:rPr lang="zh-TW" altLang="en-US" sz="1600" dirty="0"/>
                <a:t>練習</a:t>
              </a:r>
              <a:endParaRPr lang="zh-TW" altLang="zh-TW" sz="1599" dirty="0">
                <a:solidFill>
                  <a:schemeClr val="tx1">
                    <a:lumMod val="75000"/>
                    <a:lumOff val="25000"/>
                  </a:schemeClr>
                </a:solidFill>
                <a:latin typeface="Source Han Sans TC"/>
                <a:ea typeface="Source Han Sans TC"/>
                <a:sym typeface="FZHei-B01S" panose="02010601030101010101" pitchFamily="2" charset="-122"/>
              </a:endParaRPr>
            </a:p>
          </p:txBody>
        </p:sp>
        <p:sp>
          <p:nvSpPr>
            <p:cNvPr id="89" name="矩形 88"/>
            <p:cNvSpPr/>
            <p:nvPr/>
          </p:nvSpPr>
          <p:spPr>
            <a:xfrm>
              <a:off x="8816108" y="3823229"/>
              <a:ext cx="2321366" cy="742031"/>
            </a:xfrm>
            <a:prstGeom prst="rect">
              <a:avLst/>
            </a:prstGeom>
            <a:noFill/>
          </p:spPr>
          <p:txBody>
            <a:bodyPr wrap="square" rtlCol="0">
              <a:normAutofit/>
            </a:bodyPr>
            <a:lstStyle/>
            <a:p>
              <a:pPr>
                <a:lnSpc>
                  <a:spcPct val="120000"/>
                </a:lnSpc>
              </a:pPr>
              <a:r>
                <a:rPr lang="zh-TW" altLang="en-US" sz="1199" dirty="0">
                  <a:solidFill>
                    <a:schemeClr val="tx1">
                      <a:lumMod val="50000"/>
                      <a:lumOff val="50000"/>
                    </a:schemeClr>
                  </a:solidFill>
                  <a:latin typeface="Source Han Sans TC"/>
                  <a:ea typeface="Source Han Sans TC"/>
                  <a:sym typeface="FZHei-B01S" panose="02010601030101010101" pitchFamily="2" charset="-122"/>
                </a:rPr>
                <a:t>預計時間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08-07~08-12 </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    4</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天</a:t>
              </a:r>
              <a:endParaRPr lang="en-US" altLang="zh-TW" sz="1199" dirty="0">
                <a:solidFill>
                  <a:schemeClr val="tx1">
                    <a:lumMod val="50000"/>
                    <a:lumOff val="50000"/>
                  </a:schemeClr>
                </a:solidFill>
                <a:latin typeface="Source Han Sans TC"/>
                <a:ea typeface="Source Han Sans TC"/>
                <a:sym typeface="FZHei-B01S" panose="02010601030101010101" pitchFamily="2" charset="-122"/>
              </a:endParaRPr>
            </a:p>
            <a:p>
              <a:pPr>
                <a:lnSpc>
                  <a:spcPct val="120000"/>
                </a:lnSpc>
              </a:pPr>
              <a:r>
                <a:rPr lang="zh-TW" altLang="en-US" sz="1199" dirty="0">
                  <a:solidFill>
                    <a:schemeClr val="tx1">
                      <a:lumMod val="50000"/>
                      <a:lumOff val="50000"/>
                    </a:schemeClr>
                  </a:solidFill>
                  <a:latin typeface="Source Han Sans TC"/>
                  <a:ea typeface="Source Han Sans TC"/>
                  <a:sym typeface="FZHei-B01S" panose="02010601030101010101" pitchFamily="2" charset="-122"/>
                </a:rPr>
                <a:t>實際時間   </a:t>
              </a:r>
              <a:r>
                <a:rPr lang="en-US" altLang="zh-TW" sz="1199" dirty="0">
                  <a:solidFill>
                    <a:schemeClr val="tx1">
                      <a:lumMod val="50000"/>
                      <a:lumOff val="50000"/>
                    </a:schemeClr>
                  </a:solidFill>
                  <a:latin typeface="Source Han Sans TC"/>
                  <a:ea typeface="Source Han Sans TC"/>
                  <a:sym typeface="FZHei-B01S" panose="02010601030101010101" pitchFamily="2" charset="-122"/>
                </a:rPr>
                <a:t>08-11~08-12        2</a:t>
              </a:r>
              <a:r>
                <a:rPr lang="zh-TW" altLang="en-US" sz="1199" dirty="0">
                  <a:solidFill>
                    <a:schemeClr val="tx1">
                      <a:lumMod val="50000"/>
                      <a:lumOff val="50000"/>
                    </a:schemeClr>
                  </a:solidFill>
                  <a:latin typeface="Source Han Sans TC"/>
                  <a:ea typeface="Source Han Sans TC"/>
                  <a:sym typeface="FZHei-B01S" panose="02010601030101010101" pitchFamily="2" charset="-122"/>
                </a:rPr>
                <a:t>天</a:t>
              </a:r>
              <a:endParaRPr lang="en-US" altLang="zh-TW" sz="1199" dirty="0">
                <a:solidFill>
                  <a:schemeClr val="tx1">
                    <a:lumMod val="50000"/>
                    <a:lumOff val="50000"/>
                  </a:schemeClr>
                </a:solidFill>
                <a:latin typeface="Source Han Sans TC"/>
                <a:ea typeface="Source Han Sans TC"/>
                <a:sym typeface="FZHei-B01S" panose="02010601030101010101" pitchFamily="2" charset="-122"/>
              </a:endParaRPr>
            </a:p>
          </p:txBody>
        </p:sp>
      </p:grpSp>
      <p:sp>
        <p:nvSpPr>
          <p:cNvPr id="33" name="文本框 16">
            <a:extLst>
              <a:ext uri="{FF2B5EF4-FFF2-40B4-BE49-F238E27FC236}">
                <a16:creationId xmlns:a16="http://schemas.microsoft.com/office/drawing/2014/main" id="{2F809710-3A0A-43B5-8B0E-038991BB6A4E}"/>
              </a:ext>
            </a:extLst>
          </p:cNvPr>
          <p:cNvSpPr txBox="1"/>
          <p:nvPr/>
        </p:nvSpPr>
        <p:spPr>
          <a:xfrm>
            <a:off x="4890982" y="376526"/>
            <a:ext cx="2643159" cy="552704"/>
          </a:xfrm>
          <a:prstGeom prst="rect">
            <a:avLst/>
          </a:prstGeom>
          <a:noFill/>
        </p:spPr>
        <p:txBody>
          <a:bodyPr wrap="square" lIns="65024" tIns="32512" rIns="65024" bIns="32512">
            <a:norm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r>
              <a:rPr lang="zh-TW" altLang="en-US" sz="3200" b="1" dirty="0">
                <a:solidFill>
                  <a:schemeClr val="bg1">
                    <a:lumMod val="50000"/>
                  </a:schemeClr>
                </a:solidFill>
                <a:latin typeface="Source Han Sans TC"/>
                <a:ea typeface="Source Han Sans TC"/>
                <a:cs typeface="+mn-ea"/>
                <a:sym typeface="FZHei-B01S" panose="02010601030101010101" pitchFamily="2" charset="-122"/>
              </a:rPr>
              <a:t>時間排程</a:t>
            </a:r>
            <a:endParaRPr lang="zh-TW" altLang="zh-TW" sz="3200" b="1" dirty="0">
              <a:solidFill>
                <a:schemeClr val="bg1">
                  <a:lumMod val="50000"/>
                </a:schemeClr>
              </a:solidFill>
              <a:latin typeface="Source Han Sans TC"/>
              <a:ea typeface="Source Han Sans TC"/>
              <a:cs typeface="+mn-ea"/>
              <a:sym typeface="FZHei-B01S" panose="02010601030101010101" pitchFamily="2" charset="-122"/>
            </a:endParaRPr>
          </a:p>
        </p:txBody>
      </p:sp>
      <p:grpSp>
        <p:nvGrpSpPr>
          <p:cNvPr id="16" name="群組 15">
            <a:extLst>
              <a:ext uri="{FF2B5EF4-FFF2-40B4-BE49-F238E27FC236}">
                <a16:creationId xmlns:a16="http://schemas.microsoft.com/office/drawing/2014/main" id="{5460D6E2-C342-D5AF-2153-740E208ACCF5}"/>
              </a:ext>
            </a:extLst>
          </p:cNvPr>
          <p:cNvGrpSpPr/>
          <p:nvPr/>
        </p:nvGrpSpPr>
        <p:grpSpPr>
          <a:xfrm>
            <a:off x="8339158" y="2517289"/>
            <a:ext cx="792000" cy="792000"/>
            <a:chOff x="9490116" y="409950"/>
            <a:chExt cx="900000" cy="900000"/>
          </a:xfrm>
        </p:grpSpPr>
        <p:sp>
          <p:nvSpPr>
            <p:cNvPr id="13" name="橢圓 12">
              <a:extLst>
                <a:ext uri="{FF2B5EF4-FFF2-40B4-BE49-F238E27FC236}">
                  <a16:creationId xmlns:a16="http://schemas.microsoft.com/office/drawing/2014/main" id="{E9B1D23E-652F-76E9-8118-ABBE054A0986}"/>
                </a:ext>
              </a:extLst>
            </p:cNvPr>
            <p:cNvSpPr/>
            <p:nvPr/>
          </p:nvSpPr>
          <p:spPr>
            <a:xfrm>
              <a:off x="9490116" y="409950"/>
              <a:ext cx="900000" cy="900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0" name="KSO_Shape">
              <a:extLst>
                <a:ext uri="{FF2B5EF4-FFF2-40B4-BE49-F238E27FC236}">
                  <a16:creationId xmlns:a16="http://schemas.microsoft.com/office/drawing/2014/main" id="{7F457FC0-79BF-FB04-5F1F-4EEF187AABEC}"/>
                </a:ext>
              </a:extLst>
            </p:cNvPr>
            <p:cNvSpPr/>
            <p:nvPr/>
          </p:nvSpPr>
          <p:spPr bwMode="auto">
            <a:xfrm>
              <a:off x="9548172" y="619385"/>
              <a:ext cx="776446" cy="47343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707" dirty="0">
                <a:solidFill>
                  <a:srgbClr val="FFFFFF"/>
                </a:solidFill>
                <a:latin typeface="FZHei-B01S" panose="02010601030101010101" pitchFamily="2" charset="-122"/>
                <a:ea typeface="FZHei-B01S" panose="02010601030101010101" pitchFamily="2" charset="-122"/>
                <a:sym typeface="FZHei-B01S" panose="02010601030101010101" pitchFamily="2" charset="-122"/>
              </a:endParaRPr>
            </a:p>
          </p:txBody>
        </p:sp>
      </p:grpSp>
      <p:grpSp>
        <p:nvGrpSpPr>
          <p:cNvPr id="14" name="群組 13">
            <a:extLst>
              <a:ext uri="{FF2B5EF4-FFF2-40B4-BE49-F238E27FC236}">
                <a16:creationId xmlns:a16="http://schemas.microsoft.com/office/drawing/2014/main" id="{80342721-BAE6-0E2E-84EA-0C370F970FA5}"/>
              </a:ext>
            </a:extLst>
          </p:cNvPr>
          <p:cNvGrpSpPr/>
          <p:nvPr/>
        </p:nvGrpSpPr>
        <p:grpSpPr>
          <a:xfrm>
            <a:off x="6508826" y="3668606"/>
            <a:ext cx="720000" cy="720000"/>
            <a:chOff x="6809874" y="1072446"/>
            <a:chExt cx="900000" cy="900000"/>
          </a:xfrm>
        </p:grpSpPr>
        <p:sp>
          <p:nvSpPr>
            <p:cNvPr id="12" name="橢圓 11">
              <a:extLst>
                <a:ext uri="{FF2B5EF4-FFF2-40B4-BE49-F238E27FC236}">
                  <a16:creationId xmlns:a16="http://schemas.microsoft.com/office/drawing/2014/main" id="{45A60969-D0EB-C8E5-2A82-94100350A5B8}"/>
                </a:ext>
              </a:extLst>
            </p:cNvPr>
            <p:cNvSpPr/>
            <p:nvPr/>
          </p:nvSpPr>
          <p:spPr>
            <a:xfrm>
              <a:off x="6809874" y="1072446"/>
              <a:ext cx="900000" cy="900000"/>
            </a:xfrm>
            <a:prstGeom prst="ellips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1" name="KSO_Shape">
              <a:extLst>
                <a:ext uri="{FF2B5EF4-FFF2-40B4-BE49-F238E27FC236}">
                  <a16:creationId xmlns:a16="http://schemas.microsoft.com/office/drawing/2014/main" id="{9D861DDF-B6E1-3CC3-9CA8-CD17A4E24E5E}"/>
                </a:ext>
              </a:extLst>
            </p:cNvPr>
            <p:cNvSpPr/>
            <p:nvPr/>
          </p:nvSpPr>
          <p:spPr bwMode="auto">
            <a:xfrm>
              <a:off x="7010999" y="1309950"/>
              <a:ext cx="523142" cy="396856"/>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1707">
                <a:solidFill>
                  <a:srgbClr val="FFFFFF"/>
                </a:solidFill>
                <a:latin typeface="FZHei-B01S" panose="02010601030101010101" pitchFamily="2" charset="-122"/>
                <a:ea typeface="FZHei-B01S" panose="02010601030101010101" pitchFamily="2" charset="-122"/>
                <a:sym typeface="FZHei-B01S" panose="02010601030101010101" pitchFamily="2" charset="-122"/>
              </a:endParaRPr>
            </a:p>
          </p:txBody>
        </p:sp>
      </p:grpSp>
    </p:spTree>
    <p:extLst>
      <p:ext uri="{BB962C8B-B14F-4D97-AF65-F5344CB8AC3E}">
        <p14:creationId xmlns:p14="http://schemas.microsoft.com/office/powerpoint/2010/main" val="7763043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additive="base">
                                        <p:cTn id="7" dur="500"/>
                                        <p:tgtEl>
                                          <p:spTgt spid="33"/>
                                        </p:tgtEl>
                                        <p:attrNameLst>
                                          <p:attrName>ppt_y</p:attrName>
                                        </p:attrNameLst>
                                      </p:cBhvr>
                                      <p:tavLst>
                                        <p:tav tm="0">
                                          <p:val>
                                            <p:strVal val="#ppt_y-#ppt_h*1.125000"/>
                                          </p:val>
                                        </p:tav>
                                        <p:tav tm="100000">
                                          <p:val>
                                            <p:strVal val="#ppt_y"/>
                                          </p:val>
                                        </p:tav>
                                      </p:tavLst>
                                    </p:anim>
                                    <p:animEffect transition="in" filter="wipe(down)">
                                      <p:cBhvr>
                                        <p:cTn id="8" dur="500"/>
                                        <p:tgtEl>
                                          <p:spTgt spid="33"/>
                                        </p:tgtEl>
                                      </p:cBhvr>
                                    </p:animEffect>
                                  </p:childTnLst>
                                </p:cTn>
                              </p:par>
                              <p:par>
                                <p:cTn id="9" presetID="22" presetClass="entr" presetSubtype="8" fill="hold" nodeType="withEffect">
                                  <p:stCondLst>
                                    <p:cond delay="0"/>
                                  </p:stCondLst>
                                  <p:childTnLst>
                                    <p:set>
                                      <p:cBhvr>
                                        <p:cTn id="10" dur="1" fill="hold">
                                          <p:stCondLst>
                                            <p:cond delay="0"/>
                                          </p:stCondLst>
                                        </p:cTn>
                                        <p:tgtEl>
                                          <p:spTgt spid="36"/>
                                        </p:tgtEl>
                                        <p:attrNameLst>
                                          <p:attrName>style.visibility</p:attrName>
                                        </p:attrNameLst>
                                      </p:cBhvr>
                                      <p:to>
                                        <p:strVal val="visible"/>
                                      </p:to>
                                    </p:set>
                                    <p:animEffect transition="in" filter="wipe(left)">
                                      <p:cBhvr>
                                        <p:cTn id="11" dur="200"/>
                                        <p:tgtEl>
                                          <p:spTgt spid="36"/>
                                        </p:tgtEl>
                                      </p:cBhvr>
                                    </p:animEffect>
                                  </p:childTnLst>
                                </p:cTn>
                              </p:par>
                            </p:childTnLst>
                          </p:cTn>
                        </p:par>
                        <p:par>
                          <p:cTn id="12" fill="hold" nodeType="afterGroup">
                            <p:stCondLst>
                              <p:cond delay="500"/>
                            </p:stCondLst>
                            <p:childTnLst>
                              <p:par>
                                <p:cTn id="13" presetID="53" presetClass="entr" presetSubtype="16"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childTnLst>
                          </p:cTn>
                        </p:par>
                        <p:par>
                          <p:cTn id="18" fill="hold" nodeType="afterGroup">
                            <p:stCondLst>
                              <p:cond delay="1000"/>
                            </p:stCondLst>
                            <p:childTnLst>
                              <p:par>
                                <p:cTn id="19" presetID="12" presetClass="entr" presetSubtype="4" fill="hold" nodeType="afterEffect">
                                  <p:stCondLst>
                                    <p:cond delay="0"/>
                                  </p:stCondLst>
                                  <p:childTnLst>
                                    <p:set>
                                      <p:cBhvr>
                                        <p:cTn id="20" dur="1" fill="hold">
                                          <p:stCondLst>
                                            <p:cond delay="0"/>
                                          </p:stCondLst>
                                        </p:cTn>
                                        <p:tgtEl>
                                          <p:spTgt spid="6"/>
                                        </p:tgtEl>
                                        <p:attrNameLst>
                                          <p:attrName>style.visibility</p:attrName>
                                        </p:attrNameLst>
                                      </p:cBhvr>
                                      <p:to>
                                        <p:strVal val="visible"/>
                                      </p:to>
                                    </p:set>
                                    <p:anim calcmode="lin" valueType="num">
                                      <p:cBhvr additive="base">
                                        <p:cTn id="21" dur="500"/>
                                        <p:tgtEl>
                                          <p:spTgt spid="6"/>
                                        </p:tgtEl>
                                        <p:attrNameLst>
                                          <p:attrName>ppt_y</p:attrName>
                                        </p:attrNameLst>
                                      </p:cBhvr>
                                      <p:tavLst>
                                        <p:tav tm="0">
                                          <p:val>
                                            <p:strVal val="#ppt_y+#ppt_h*1.125000"/>
                                          </p:val>
                                        </p:tav>
                                        <p:tav tm="100000">
                                          <p:val>
                                            <p:strVal val="#ppt_y"/>
                                          </p:val>
                                        </p:tav>
                                      </p:tavLst>
                                    </p:anim>
                                    <p:animEffect transition="in" filter="wipe(up)">
                                      <p:cBhvr>
                                        <p:cTn id="22" dur="500"/>
                                        <p:tgtEl>
                                          <p:spTgt spid="6"/>
                                        </p:tgtEl>
                                      </p:cBhvr>
                                    </p:animEffect>
                                  </p:childTnLst>
                                </p:cTn>
                              </p:par>
                              <p:par>
                                <p:cTn id="23" presetID="22" presetClass="entr" presetSubtype="8" fill="hold" nodeType="withEffect">
                                  <p:stCondLst>
                                    <p:cond delay="0"/>
                                  </p:stCondLst>
                                  <p:childTnLst>
                                    <p:set>
                                      <p:cBhvr>
                                        <p:cTn id="24" dur="1" fill="hold">
                                          <p:stCondLst>
                                            <p:cond delay="0"/>
                                          </p:stCondLst>
                                        </p:cTn>
                                        <p:tgtEl>
                                          <p:spTgt spid="37"/>
                                        </p:tgtEl>
                                        <p:attrNameLst>
                                          <p:attrName>style.visibility</p:attrName>
                                        </p:attrNameLst>
                                      </p:cBhvr>
                                      <p:to>
                                        <p:strVal val="visible"/>
                                      </p:to>
                                    </p:set>
                                    <p:animEffect transition="in" filter="wipe(left)">
                                      <p:cBhvr>
                                        <p:cTn id="25" dur="200"/>
                                        <p:tgtEl>
                                          <p:spTgt spid="37"/>
                                        </p:tgtEl>
                                      </p:cBhvr>
                                    </p:animEffect>
                                  </p:childTnLst>
                                </p:cTn>
                              </p:par>
                              <p:par>
                                <p:cTn id="26" presetID="53" presetClass="entr" presetSubtype="16" fill="hold" grpId="0" nodeType="withEffect">
                                  <p:stCondLst>
                                    <p:cond delay="100"/>
                                  </p:stCondLst>
                                  <p:childTnLst>
                                    <p:set>
                                      <p:cBhvr>
                                        <p:cTn id="27" dur="1" fill="hold">
                                          <p:stCondLst>
                                            <p:cond delay="0"/>
                                          </p:stCondLst>
                                        </p:cTn>
                                        <p:tgtEl>
                                          <p:spTgt spid="35"/>
                                        </p:tgtEl>
                                        <p:attrNameLst>
                                          <p:attrName>style.visibility</p:attrName>
                                        </p:attrNameLst>
                                      </p:cBhvr>
                                      <p:to>
                                        <p:strVal val="visible"/>
                                      </p:to>
                                    </p:set>
                                    <p:anim calcmode="lin" valueType="num">
                                      <p:cBhvr>
                                        <p:cTn id="28" dur="400" fill="hold"/>
                                        <p:tgtEl>
                                          <p:spTgt spid="35"/>
                                        </p:tgtEl>
                                        <p:attrNameLst>
                                          <p:attrName>ppt_w</p:attrName>
                                        </p:attrNameLst>
                                      </p:cBhvr>
                                      <p:tavLst>
                                        <p:tav tm="0">
                                          <p:val>
                                            <p:fltVal val="0"/>
                                          </p:val>
                                        </p:tav>
                                        <p:tav tm="100000">
                                          <p:val>
                                            <p:strVal val="#ppt_w"/>
                                          </p:val>
                                        </p:tav>
                                      </p:tavLst>
                                    </p:anim>
                                    <p:anim calcmode="lin" valueType="num">
                                      <p:cBhvr>
                                        <p:cTn id="29" dur="400" fill="hold"/>
                                        <p:tgtEl>
                                          <p:spTgt spid="35"/>
                                        </p:tgtEl>
                                        <p:attrNameLst>
                                          <p:attrName>ppt_h</p:attrName>
                                        </p:attrNameLst>
                                      </p:cBhvr>
                                      <p:tavLst>
                                        <p:tav tm="0">
                                          <p:val>
                                            <p:fltVal val="0"/>
                                          </p:val>
                                        </p:tav>
                                        <p:tav tm="100000">
                                          <p:val>
                                            <p:strVal val="#ppt_h"/>
                                          </p:val>
                                        </p:tav>
                                      </p:tavLst>
                                    </p:anim>
                                    <p:animEffect transition="in" filter="fade">
                                      <p:cBhvr>
                                        <p:cTn id="30" dur="400"/>
                                        <p:tgtEl>
                                          <p:spTgt spid="35"/>
                                        </p:tgtEl>
                                      </p:cBhvr>
                                    </p:animEffect>
                                  </p:childTnLst>
                                </p:cTn>
                              </p:par>
                              <p:par>
                                <p:cTn id="31" presetID="22" presetClass="entr" presetSubtype="8" fill="hold" nodeType="withEffect">
                                  <p:stCondLst>
                                    <p:cond delay="500"/>
                                  </p:stCondLst>
                                  <p:childTnLst>
                                    <p:set>
                                      <p:cBhvr>
                                        <p:cTn id="32" dur="1" fill="hold">
                                          <p:stCondLst>
                                            <p:cond delay="0"/>
                                          </p:stCondLst>
                                        </p:cTn>
                                        <p:tgtEl>
                                          <p:spTgt spid="38"/>
                                        </p:tgtEl>
                                        <p:attrNameLst>
                                          <p:attrName>style.visibility</p:attrName>
                                        </p:attrNameLst>
                                      </p:cBhvr>
                                      <p:to>
                                        <p:strVal val="visible"/>
                                      </p:to>
                                    </p:set>
                                    <p:animEffect transition="in" filter="wipe(left)">
                                      <p:cBhvr>
                                        <p:cTn id="33" dur="200"/>
                                        <p:tgtEl>
                                          <p:spTgt spid="38"/>
                                        </p:tgtEl>
                                      </p:cBhvr>
                                    </p:animEffect>
                                  </p:childTnLst>
                                </p:cTn>
                              </p:par>
                            </p:childTnLst>
                          </p:cTn>
                        </p:par>
                        <p:par>
                          <p:cTn id="34" fill="hold" nodeType="afterGroup">
                            <p:stCondLst>
                              <p:cond delay="1700"/>
                            </p:stCondLst>
                            <p:childTnLst>
                              <p:par>
                                <p:cTn id="35" presetID="53" presetClass="entr" presetSubtype="16" fill="hold" nodeType="afterEffect">
                                  <p:stCondLst>
                                    <p:cond delay="0"/>
                                  </p:stCondLst>
                                  <p:childTnLst>
                                    <p:set>
                                      <p:cBhvr>
                                        <p:cTn id="36" dur="1" fill="hold">
                                          <p:stCondLst>
                                            <p:cond delay="0"/>
                                          </p:stCondLst>
                                        </p:cTn>
                                        <p:tgtEl>
                                          <p:spTgt spid="4"/>
                                        </p:tgtEl>
                                        <p:attrNameLst>
                                          <p:attrName>style.visibility</p:attrName>
                                        </p:attrNameLst>
                                      </p:cBhvr>
                                      <p:to>
                                        <p:strVal val="visible"/>
                                      </p:to>
                                    </p:set>
                                    <p:anim calcmode="lin" valueType="num">
                                      <p:cBhvr>
                                        <p:cTn id="37" dur="500" fill="hold"/>
                                        <p:tgtEl>
                                          <p:spTgt spid="4"/>
                                        </p:tgtEl>
                                        <p:attrNameLst>
                                          <p:attrName>ppt_w</p:attrName>
                                        </p:attrNameLst>
                                      </p:cBhvr>
                                      <p:tavLst>
                                        <p:tav tm="0">
                                          <p:val>
                                            <p:fltVal val="0"/>
                                          </p:val>
                                        </p:tav>
                                        <p:tav tm="100000">
                                          <p:val>
                                            <p:strVal val="#ppt_w"/>
                                          </p:val>
                                        </p:tav>
                                      </p:tavLst>
                                    </p:anim>
                                    <p:anim calcmode="lin" valueType="num">
                                      <p:cBhvr>
                                        <p:cTn id="38" dur="500" fill="hold"/>
                                        <p:tgtEl>
                                          <p:spTgt spid="4"/>
                                        </p:tgtEl>
                                        <p:attrNameLst>
                                          <p:attrName>ppt_h</p:attrName>
                                        </p:attrNameLst>
                                      </p:cBhvr>
                                      <p:tavLst>
                                        <p:tav tm="0">
                                          <p:val>
                                            <p:fltVal val="0"/>
                                          </p:val>
                                        </p:tav>
                                        <p:tav tm="100000">
                                          <p:val>
                                            <p:strVal val="#ppt_h"/>
                                          </p:val>
                                        </p:tav>
                                      </p:tavLst>
                                    </p:anim>
                                    <p:animEffect transition="in" filter="fade">
                                      <p:cBhvr>
                                        <p:cTn id="39" dur="500"/>
                                        <p:tgtEl>
                                          <p:spTgt spid="4"/>
                                        </p:tgtEl>
                                      </p:cBhvr>
                                    </p:animEffect>
                                  </p:childTnLst>
                                </p:cTn>
                              </p:par>
                            </p:childTnLst>
                          </p:cTn>
                        </p:par>
                        <p:par>
                          <p:cTn id="40" fill="hold" nodeType="afterGroup">
                            <p:stCondLst>
                              <p:cond delay="2200"/>
                            </p:stCondLst>
                            <p:childTnLst>
                              <p:par>
                                <p:cTn id="41" presetID="12" presetClass="entr" presetSubtype="4" fill="hold" nodeType="afterEffect">
                                  <p:stCondLst>
                                    <p:cond delay="0"/>
                                  </p:stCondLst>
                                  <p:childTnLst>
                                    <p:set>
                                      <p:cBhvr>
                                        <p:cTn id="42" dur="1" fill="hold">
                                          <p:stCondLst>
                                            <p:cond delay="0"/>
                                          </p:stCondLst>
                                        </p:cTn>
                                        <p:tgtEl>
                                          <p:spTgt spid="7"/>
                                        </p:tgtEl>
                                        <p:attrNameLst>
                                          <p:attrName>style.visibility</p:attrName>
                                        </p:attrNameLst>
                                      </p:cBhvr>
                                      <p:to>
                                        <p:strVal val="visible"/>
                                      </p:to>
                                    </p:set>
                                    <p:anim calcmode="lin" valueType="num">
                                      <p:cBhvr additive="base">
                                        <p:cTn id="43" dur="500"/>
                                        <p:tgtEl>
                                          <p:spTgt spid="7"/>
                                        </p:tgtEl>
                                        <p:attrNameLst>
                                          <p:attrName>ppt_y</p:attrName>
                                        </p:attrNameLst>
                                      </p:cBhvr>
                                      <p:tavLst>
                                        <p:tav tm="0">
                                          <p:val>
                                            <p:strVal val="#ppt_y+#ppt_h*1.125000"/>
                                          </p:val>
                                        </p:tav>
                                        <p:tav tm="100000">
                                          <p:val>
                                            <p:strVal val="#ppt_y"/>
                                          </p:val>
                                        </p:tav>
                                      </p:tavLst>
                                    </p:anim>
                                    <p:animEffect transition="in" filter="wipe(up)">
                                      <p:cBhvr>
                                        <p:cTn id="44" dur="500"/>
                                        <p:tgtEl>
                                          <p:spTgt spid="7"/>
                                        </p:tgtEl>
                                      </p:cBhvr>
                                    </p:animEffect>
                                  </p:childTnLst>
                                </p:cTn>
                              </p:par>
                              <p:par>
                                <p:cTn id="45" presetID="22" presetClass="entr" presetSubtype="8" fill="hold" nodeType="withEffect">
                                  <p:stCondLst>
                                    <p:cond delay="0"/>
                                  </p:stCondLst>
                                  <p:childTnLst>
                                    <p:set>
                                      <p:cBhvr>
                                        <p:cTn id="46" dur="1" fill="hold">
                                          <p:stCondLst>
                                            <p:cond delay="0"/>
                                          </p:stCondLst>
                                        </p:cTn>
                                        <p:tgtEl>
                                          <p:spTgt spid="39"/>
                                        </p:tgtEl>
                                        <p:attrNameLst>
                                          <p:attrName>style.visibility</p:attrName>
                                        </p:attrNameLst>
                                      </p:cBhvr>
                                      <p:to>
                                        <p:strVal val="visible"/>
                                      </p:to>
                                    </p:set>
                                    <p:animEffect transition="in" filter="wipe(left)">
                                      <p:cBhvr>
                                        <p:cTn id="47" dur="200"/>
                                        <p:tgtEl>
                                          <p:spTgt spid="39"/>
                                        </p:tgtEl>
                                      </p:cBhvr>
                                    </p:animEffect>
                                  </p:childTnLst>
                                </p:cTn>
                              </p:par>
                            </p:childTnLst>
                          </p:cTn>
                        </p:par>
                        <p:par>
                          <p:cTn id="48" fill="hold">
                            <p:stCondLst>
                              <p:cond delay="2700"/>
                            </p:stCondLst>
                            <p:childTnLst>
                              <p:par>
                                <p:cTn id="49" presetID="53" presetClass="entr" presetSubtype="16" fill="hold" nodeType="afterEffect">
                                  <p:stCondLst>
                                    <p:cond delay="0"/>
                                  </p:stCondLst>
                                  <p:childTnLst>
                                    <p:set>
                                      <p:cBhvr>
                                        <p:cTn id="50" dur="1" fill="hold">
                                          <p:stCondLst>
                                            <p:cond delay="0"/>
                                          </p:stCondLst>
                                        </p:cTn>
                                        <p:tgtEl>
                                          <p:spTgt spid="14"/>
                                        </p:tgtEl>
                                        <p:attrNameLst>
                                          <p:attrName>style.visibility</p:attrName>
                                        </p:attrNameLst>
                                      </p:cBhvr>
                                      <p:to>
                                        <p:strVal val="visible"/>
                                      </p:to>
                                    </p:set>
                                    <p:anim calcmode="lin" valueType="num">
                                      <p:cBhvr>
                                        <p:cTn id="51" dur="500" fill="hold"/>
                                        <p:tgtEl>
                                          <p:spTgt spid="14"/>
                                        </p:tgtEl>
                                        <p:attrNameLst>
                                          <p:attrName>ppt_w</p:attrName>
                                        </p:attrNameLst>
                                      </p:cBhvr>
                                      <p:tavLst>
                                        <p:tav tm="0">
                                          <p:val>
                                            <p:fltVal val="0"/>
                                          </p:val>
                                        </p:tav>
                                        <p:tav tm="100000">
                                          <p:val>
                                            <p:strVal val="#ppt_w"/>
                                          </p:val>
                                        </p:tav>
                                      </p:tavLst>
                                    </p:anim>
                                    <p:anim calcmode="lin" valueType="num">
                                      <p:cBhvr>
                                        <p:cTn id="52" dur="500" fill="hold"/>
                                        <p:tgtEl>
                                          <p:spTgt spid="14"/>
                                        </p:tgtEl>
                                        <p:attrNameLst>
                                          <p:attrName>ppt_h</p:attrName>
                                        </p:attrNameLst>
                                      </p:cBhvr>
                                      <p:tavLst>
                                        <p:tav tm="0">
                                          <p:val>
                                            <p:fltVal val="0"/>
                                          </p:val>
                                        </p:tav>
                                        <p:tav tm="100000">
                                          <p:val>
                                            <p:strVal val="#ppt_h"/>
                                          </p:val>
                                        </p:tav>
                                      </p:tavLst>
                                    </p:anim>
                                    <p:animEffect transition="in" filter="fade">
                                      <p:cBhvr>
                                        <p:cTn id="53" dur="500"/>
                                        <p:tgtEl>
                                          <p:spTgt spid="14"/>
                                        </p:tgtEl>
                                      </p:cBhvr>
                                    </p:animEffect>
                                  </p:childTnLst>
                                </p:cTn>
                              </p:par>
                            </p:childTnLst>
                          </p:cTn>
                        </p:par>
                        <p:par>
                          <p:cTn id="54" fill="hold" nodeType="afterGroup">
                            <p:stCondLst>
                              <p:cond delay="3200"/>
                            </p:stCondLst>
                            <p:childTnLst>
                              <p:par>
                                <p:cTn id="55" presetID="12" presetClass="entr" presetSubtype="1" fill="hold" nodeType="afterEffect">
                                  <p:stCondLst>
                                    <p:cond delay="0"/>
                                  </p:stCondLst>
                                  <p:childTnLst>
                                    <p:set>
                                      <p:cBhvr>
                                        <p:cTn id="56" dur="1" fill="hold">
                                          <p:stCondLst>
                                            <p:cond delay="0"/>
                                          </p:stCondLst>
                                        </p:cTn>
                                        <p:tgtEl>
                                          <p:spTgt spid="8"/>
                                        </p:tgtEl>
                                        <p:attrNameLst>
                                          <p:attrName>style.visibility</p:attrName>
                                        </p:attrNameLst>
                                      </p:cBhvr>
                                      <p:to>
                                        <p:strVal val="visible"/>
                                      </p:to>
                                    </p:set>
                                    <p:anim calcmode="lin" valueType="num">
                                      <p:cBhvr additive="base">
                                        <p:cTn id="57" dur="500"/>
                                        <p:tgtEl>
                                          <p:spTgt spid="8"/>
                                        </p:tgtEl>
                                        <p:attrNameLst>
                                          <p:attrName>ppt_y</p:attrName>
                                        </p:attrNameLst>
                                      </p:cBhvr>
                                      <p:tavLst>
                                        <p:tav tm="0">
                                          <p:val>
                                            <p:strVal val="#ppt_y-#ppt_h*1.125000"/>
                                          </p:val>
                                        </p:tav>
                                        <p:tav tm="100000">
                                          <p:val>
                                            <p:strVal val="#ppt_y"/>
                                          </p:val>
                                        </p:tav>
                                      </p:tavLst>
                                    </p:anim>
                                    <p:animEffect transition="in" filter="wipe(down)">
                                      <p:cBhvr>
                                        <p:cTn id="58" dur="500"/>
                                        <p:tgtEl>
                                          <p:spTgt spid="8"/>
                                        </p:tgtEl>
                                      </p:cBhvr>
                                    </p:animEffect>
                                  </p:childTnLst>
                                </p:cTn>
                              </p:par>
                            </p:childTnLst>
                          </p:cTn>
                        </p:par>
                        <p:par>
                          <p:cTn id="59" fill="hold">
                            <p:stCondLst>
                              <p:cond delay="3700"/>
                            </p:stCondLst>
                            <p:childTnLst>
                              <p:par>
                                <p:cTn id="60" presetID="53" presetClass="entr" presetSubtype="16" fill="hold" nodeType="afterEffect">
                                  <p:stCondLst>
                                    <p:cond delay="0"/>
                                  </p:stCondLst>
                                  <p:childTnLst>
                                    <p:set>
                                      <p:cBhvr>
                                        <p:cTn id="61" dur="1" fill="hold">
                                          <p:stCondLst>
                                            <p:cond delay="0"/>
                                          </p:stCondLst>
                                        </p:cTn>
                                        <p:tgtEl>
                                          <p:spTgt spid="16"/>
                                        </p:tgtEl>
                                        <p:attrNameLst>
                                          <p:attrName>style.visibility</p:attrName>
                                        </p:attrNameLst>
                                      </p:cBhvr>
                                      <p:to>
                                        <p:strVal val="visible"/>
                                      </p:to>
                                    </p:set>
                                    <p:anim calcmode="lin" valueType="num">
                                      <p:cBhvr>
                                        <p:cTn id="62" dur="500" fill="hold"/>
                                        <p:tgtEl>
                                          <p:spTgt spid="16"/>
                                        </p:tgtEl>
                                        <p:attrNameLst>
                                          <p:attrName>ppt_w</p:attrName>
                                        </p:attrNameLst>
                                      </p:cBhvr>
                                      <p:tavLst>
                                        <p:tav tm="0">
                                          <p:val>
                                            <p:fltVal val="0"/>
                                          </p:val>
                                        </p:tav>
                                        <p:tav tm="100000">
                                          <p:val>
                                            <p:strVal val="#ppt_w"/>
                                          </p:val>
                                        </p:tav>
                                      </p:tavLst>
                                    </p:anim>
                                    <p:anim calcmode="lin" valueType="num">
                                      <p:cBhvr>
                                        <p:cTn id="63" dur="500" fill="hold"/>
                                        <p:tgtEl>
                                          <p:spTgt spid="16"/>
                                        </p:tgtEl>
                                        <p:attrNameLst>
                                          <p:attrName>ppt_h</p:attrName>
                                        </p:attrNameLst>
                                      </p:cBhvr>
                                      <p:tavLst>
                                        <p:tav tm="0">
                                          <p:val>
                                            <p:fltVal val="0"/>
                                          </p:val>
                                        </p:tav>
                                        <p:tav tm="100000">
                                          <p:val>
                                            <p:strVal val="#ppt_h"/>
                                          </p:val>
                                        </p:tav>
                                      </p:tavLst>
                                    </p:anim>
                                    <p:animEffect transition="in" filter="fade">
                                      <p:cBhvr>
                                        <p:cTn id="64" dur="500"/>
                                        <p:tgtEl>
                                          <p:spTgt spid="16"/>
                                        </p:tgtEl>
                                      </p:cBhvr>
                                    </p:animEffect>
                                  </p:childTnLst>
                                </p:cTn>
                              </p:par>
                            </p:childTnLst>
                          </p:cTn>
                        </p:par>
                        <p:par>
                          <p:cTn id="65" fill="hold" nodeType="afterGroup">
                            <p:stCondLst>
                              <p:cond delay="4200"/>
                            </p:stCondLst>
                            <p:childTnLst>
                              <p:par>
                                <p:cTn id="66" presetID="12" presetClass="entr" presetSubtype="1" fill="hold" nodeType="afterEffect">
                                  <p:stCondLst>
                                    <p:cond delay="0"/>
                                  </p:stCondLst>
                                  <p:childTnLst>
                                    <p:set>
                                      <p:cBhvr>
                                        <p:cTn id="67" dur="1" fill="hold">
                                          <p:stCondLst>
                                            <p:cond delay="0"/>
                                          </p:stCondLst>
                                        </p:cTn>
                                        <p:tgtEl>
                                          <p:spTgt spid="9"/>
                                        </p:tgtEl>
                                        <p:attrNameLst>
                                          <p:attrName>style.visibility</p:attrName>
                                        </p:attrNameLst>
                                      </p:cBhvr>
                                      <p:to>
                                        <p:strVal val="visible"/>
                                      </p:to>
                                    </p:set>
                                    <p:anim calcmode="lin" valueType="num">
                                      <p:cBhvr additive="base">
                                        <p:cTn id="68" dur="500"/>
                                        <p:tgtEl>
                                          <p:spTgt spid="9"/>
                                        </p:tgtEl>
                                        <p:attrNameLst>
                                          <p:attrName>ppt_y</p:attrName>
                                        </p:attrNameLst>
                                      </p:cBhvr>
                                      <p:tavLst>
                                        <p:tav tm="0">
                                          <p:val>
                                            <p:strVal val="#ppt_y-#ppt_h*1.125000"/>
                                          </p:val>
                                        </p:tav>
                                        <p:tav tm="100000">
                                          <p:val>
                                            <p:strVal val="#ppt_y"/>
                                          </p:val>
                                        </p:tav>
                                      </p:tavLst>
                                    </p:anim>
                                    <p:animEffect transition="in" filter="wipe(down)">
                                      <p:cBhvr>
                                        <p:cTn id="69" dur="500"/>
                                        <p:tgtEl>
                                          <p:spTgt spid="9"/>
                                        </p:tgtEl>
                                      </p:cBhvr>
                                    </p:animEffect>
                                  </p:childTnLst>
                                </p:cTn>
                              </p:par>
                              <p:par>
                                <p:cTn id="70" presetID="22" presetClass="entr" presetSubtype="8" fill="hold" nodeType="withEffect">
                                  <p:stCondLst>
                                    <p:cond delay="0"/>
                                  </p:stCondLst>
                                  <p:childTnLst>
                                    <p:set>
                                      <p:cBhvr>
                                        <p:cTn id="71" dur="1" fill="hold">
                                          <p:stCondLst>
                                            <p:cond delay="0"/>
                                          </p:stCondLst>
                                        </p:cTn>
                                        <p:tgtEl>
                                          <p:spTgt spid="40"/>
                                        </p:tgtEl>
                                        <p:attrNameLst>
                                          <p:attrName>style.visibility</p:attrName>
                                        </p:attrNameLst>
                                      </p:cBhvr>
                                      <p:to>
                                        <p:strVal val="visible"/>
                                      </p:to>
                                    </p:set>
                                    <p:animEffect transition="in" filter="wipe(left)">
                                      <p:cBhvr>
                                        <p:cTn id="72" dur="2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animBg="1"/>
      <p:bldP spid="3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0AAA2459-D168-44A1-87D6-0788611D3E1E}"/>
              </a:ext>
            </a:extLst>
          </p:cNvPr>
          <p:cNvSpPr txBox="1"/>
          <p:nvPr/>
        </p:nvSpPr>
        <p:spPr>
          <a:xfrm>
            <a:off x="6903149" y="2767280"/>
            <a:ext cx="4289349" cy="1323746"/>
          </a:xfrm>
          <a:prstGeom prst="rect">
            <a:avLst/>
          </a:prstGeom>
          <a:noFill/>
        </p:spPr>
        <p:txBody>
          <a:bodyPr wrap="none" rtlCol="0">
            <a:normAutofit/>
            <a:scene3d>
              <a:camera prst="orthographicFront"/>
              <a:lightRig rig="threePt" dir="t"/>
            </a:scene3d>
            <a:sp3d contourW="12700"/>
          </a:bodyPr>
          <a:lstStyle/>
          <a:p>
            <a:pPr algn="ctr"/>
            <a:r>
              <a:rPr lang="zh-TW" altLang="en-US" sz="8000" b="1" dirty="0">
                <a:effectLst>
                  <a:reflection blurRad="6350" stA="31000" endPos="50000" dist="76200" dir="5400000" sy="-100000" algn="bl" rotWithShape="0"/>
                </a:effectLst>
                <a:latin typeface="Source Han Sans TC"/>
                <a:ea typeface="Source Han Sans TC"/>
                <a:sym typeface="FZHei-B01S" panose="02010601030101010101" pitchFamily="2" charset="-122"/>
              </a:rPr>
              <a:t>心得</a:t>
            </a:r>
            <a:endParaRPr lang="zh-TW" altLang="zh-TW" sz="8000" b="1" dirty="0">
              <a:effectLst>
                <a:reflection blurRad="6350" stA="31000" endPos="50000" dist="76200" dir="5400000" sy="-100000" algn="bl" rotWithShape="0"/>
              </a:effectLst>
              <a:latin typeface="Source Han Sans TC"/>
              <a:ea typeface="Source Han Sans TC"/>
              <a:sym typeface="FZHei-B01S" panose="02010601030101010101" pitchFamily="2" charset="-122"/>
            </a:endParaRPr>
          </a:p>
        </p:txBody>
      </p:sp>
      <p:sp>
        <p:nvSpPr>
          <p:cNvPr id="5" name="文本框 4">
            <a:extLst>
              <a:ext uri="{FF2B5EF4-FFF2-40B4-BE49-F238E27FC236}">
                <a16:creationId xmlns:a16="http://schemas.microsoft.com/office/drawing/2014/main" id="{A45FD5B4-D99D-490F-A1F4-47BFDB631EA8}"/>
              </a:ext>
            </a:extLst>
          </p:cNvPr>
          <p:cNvSpPr txBox="1"/>
          <p:nvPr/>
        </p:nvSpPr>
        <p:spPr>
          <a:xfrm>
            <a:off x="7902153" y="1980931"/>
            <a:ext cx="2291342" cy="987643"/>
          </a:xfrm>
          <a:prstGeom prst="rect">
            <a:avLst/>
          </a:prstGeom>
          <a:noFill/>
        </p:spPr>
        <p:txBody>
          <a:bodyPr wrap="square" rtlCol="0">
            <a:normAutofit/>
            <a:scene3d>
              <a:camera prst="orthographicFront"/>
              <a:lightRig rig="threePt" dir="t"/>
            </a:scene3d>
            <a:sp3d contourW="12700"/>
          </a:bodyPr>
          <a:lstStyle/>
          <a:p>
            <a:pPr algn="ctr">
              <a:lnSpc>
                <a:spcPct val="114000"/>
              </a:lnSpc>
            </a:pPr>
            <a:r>
              <a:rPr lang="zh-TW" altLang="zh-TW" sz="5399" b="1">
                <a:latin typeface="Source Han Sans TC"/>
                <a:ea typeface="Source Han Sans TC"/>
                <a:sym typeface="FZHei-B01S" panose="02010601030101010101" pitchFamily="2" charset="-122"/>
              </a:rPr>
              <a:t>04</a:t>
            </a:r>
          </a:p>
        </p:txBody>
      </p:sp>
      <p:pic>
        <p:nvPicPr>
          <p:cNvPr id="3" name="圖片 2" descr="一張含有 親吻, 人員, 天空, 愛情 的圖片&#10;&#10;自動產生的描述">
            <a:extLst>
              <a:ext uri="{FF2B5EF4-FFF2-40B4-BE49-F238E27FC236}">
                <a16:creationId xmlns:a16="http://schemas.microsoft.com/office/drawing/2014/main" id="{BDD84E51-B874-F954-048B-EBF1D0BDDE25}"/>
              </a:ext>
            </a:extLst>
          </p:cNvPr>
          <p:cNvPicPr>
            <a:picLocks noChangeAspect="1"/>
          </p:cNvPicPr>
          <p:nvPr/>
        </p:nvPicPr>
        <p:blipFill rotWithShape="1">
          <a:blip r:embed="rId3">
            <a:duotone>
              <a:prstClr val="black"/>
              <a:srgbClr val="D9C3A5">
                <a:tint val="50000"/>
                <a:satMod val="180000"/>
              </a:srgbClr>
            </a:duotone>
            <a:extLst>
              <a:ext uri="{BEBA8EAE-BF5A-486C-A8C5-ECC9F3942E4B}">
                <a14:imgProps xmlns:a14="http://schemas.microsoft.com/office/drawing/2010/main">
                  <a14:imgLayer r:embed="rId4">
                    <a14:imgEffect>
                      <a14:saturation sat="33000"/>
                    </a14:imgEffect>
                  </a14:imgLayer>
                </a14:imgProps>
              </a:ext>
              <a:ext uri="{28A0092B-C50C-407E-A947-70E740481C1C}">
                <a14:useLocalDpi xmlns:a14="http://schemas.microsoft.com/office/drawing/2010/main" val="0"/>
              </a:ext>
            </a:extLst>
          </a:blip>
          <a:srcRect l="16376" r="23619"/>
          <a:stretch/>
        </p:blipFill>
        <p:spPr>
          <a:xfrm>
            <a:off x="-5751" y="889000"/>
            <a:ext cx="6096000" cy="5079600"/>
          </a:xfrm>
          <a:prstGeom prst="rect">
            <a:avLst/>
          </a:prstGeom>
        </p:spPr>
      </p:pic>
    </p:spTree>
    <p:extLst>
      <p:ext uri="{BB962C8B-B14F-4D97-AF65-F5344CB8AC3E}">
        <p14:creationId xmlns:p14="http://schemas.microsoft.com/office/powerpoint/2010/main" val="356379913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down)">
                                      <p:cBhvr>
                                        <p:cTn id="8" dur="500"/>
                                        <p:tgtEl>
                                          <p:spTgt spid="5"/>
                                        </p:tgtEl>
                                      </p:cBhvr>
                                    </p:animEffect>
                                  </p:childTnLst>
                                </p:cTn>
                              </p:par>
                            </p:childTnLst>
                          </p:cTn>
                        </p:par>
                        <p:par>
                          <p:cTn id="9" fill="hold" nodeType="afterGroup">
                            <p:stCondLst>
                              <p:cond delay="500"/>
                            </p:stCondLst>
                            <p:childTnLst>
                              <p:par>
                                <p:cTn id="10" presetID="42" presetClass="entr" presetSubtype="0" fill="hold" grpId="0"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tags/tag1.xml><?xml version="1.0" encoding="utf-8"?>
<p:tagLst xmlns:a="http://schemas.openxmlformats.org/drawingml/2006/main" xmlns:r="http://schemas.openxmlformats.org/officeDocument/2006/relationships" xmlns:p="http://schemas.openxmlformats.org/presentationml/2006/main">
  <p:tag name="AS_OS" val="Unix 2.6 unknown"/>
  <p:tag name="AS_RELEASE_DATE" val="2021.11.30"/>
  <p:tag name="AS_TITLE" val="Aspose.Slides for Java"/>
  <p:tag name="AS_VERSION" val="21.11"/>
  <p:tag name="ISPRING_PRESENTATION_TITLE" val="543"/>
</p:tagLst>
</file>

<file path=ppt/theme/theme1.xml><?xml version="1.0" encoding="utf-8"?>
<a:theme xmlns:a="http://schemas.openxmlformats.org/drawingml/2006/main" name="Office 主题​​">
  <a:themeElements>
    <a:clrScheme name="自定义 163">
      <a:dk1>
        <a:sysClr val="windowText" lastClr="000000"/>
      </a:dk1>
      <a:lt1>
        <a:sysClr val="window" lastClr="FFFFFF"/>
      </a:lt1>
      <a:dk2>
        <a:srgbClr val="44546A"/>
      </a:dk2>
      <a:lt2>
        <a:srgbClr val="E7E6E6"/>
      </a:lt2>
      <a:accent1>
        <a:srgbClr val="484848"/>
      </a:accent1>
      <a:accent2>
        <a:srgbClr val="292929"/>
      </a:accent2>
      <a:accent3>
        <a:srgbClr val="484848"/>
      </a:accent3>
      <a:accent4>
        <a:srgbClr val="292929"/>
      </a:accent4>
      <a:accent5>
        <a:srgbClr val="484848"/>
      </a:accent5>
      <a:accent6>
        <a:srgbClr val="292929"/>
      </a:accent6>
      <a:hlink>
        <a:srgbClr val="484848"/>
      </a:hlink>
      <a:folHlink>
        <a:srgbClr val="292929"/>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千图网海量PPT模板www.58pic.com​​">
  <a:themeElements>
    <a:clrScheme name="自定义 93">
      <a:dk1>
        <a:sysClr val="windowText" lastClr="000000"/>
      </a:dk1>
      <a:lt1>
        <a:sysClr val="window" lastClr="FFFFFF"/>
      </a:lt1>
      <a:dk2>
        <a:srgbClr val="44546A"/>
      </a:dk2>
      <a:lt2>
        <a:srgbClr val="E7E6E6"/>
      </a:lt2>
      <a:accent1>
        <a:srgbClr val="1F91E1"/>
      </a:accent1>
      <a:accent2>
        <a:srgbClr val="509BEC"/>
      </a:accent2>
      <a:accent3>
        <a:srgbClr val="1F91E1"/>
      </a:accent3>
      <a:accent4>
        <a:srgbClr val="509BEC"/>
      </a:accent4>
      <a:accent5>
        <a:srgbClr val="1F91E1"/>
      </a:accent5>
      <a:accent6>
        <a:srgbClr val="509BEC"/>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等线 Light" panose="020F0302020204030204"/>
        <a:cs typeface="Arial"/>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等线" panose="020F0502020204030204"/>
        <a:cs typeface="Arial"/>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480</TotalTime>
  <Words>331</Words>
  <Application>Microsoft Macintosh PowerPoint</Application>
  <PresentationFormat>寬螢幕</PresentationFormat>
  <Paragraphs>72</Paragraphs>
  <Slides>11</Slides>
  <Notes>11</Notes>
  <HiddenSlides>0</HiddenSlides>
  <MMClips>0</MMClips>
  <ScaleCrop>false</ScaleCrop>
  <HeadingPairs>
    <vt:vector size="6" baseType="variant">
      <vt:variant>
        <vt:lpstr>使用字型</vt:lpstr>
      </vt:variant>
      <vt:variant>
        <vt:i4>9</vt:i4>
      </vt:variant>
      <vt:variant>
        <vt:lpstr>佈景主題</vt:lpstr>
      </vt:variant>
      <vt:variant>
        <vt:i4>2</vt:i4>
      </vt:variant>
      <vt:variant>
        <vt:lpstr>投影片標題</vt:lpstr>
      </vt:variant>
      <vt:variant>
        <vt:i4>11</vt:i4>
      </vt:variant>
    </vt:vector>
  </HeadingPairs>
  <TitlesOfParts>
    <vt:vector size="22" baseType="lpstr">
      <vt:lpstr>思源黑体 CN Medium</vt:lpstr>
      <vt:lpstr>等线</vt:lpstr>
      <vt:lpstr>FZHei-B01S</vt:lpstr>
      <vt:lpstr>Lato Hairline</vt:lpstr>
      <vt:lpstr>Lato Regular</vt:lpstr>
      <vt:lpstr>Source Han Sans TC</vt:lpstr>
      <vt:lpstr>Arial</vt:lpstr>
      <vt:lpstr>Calibri</vt:lpstr>
      <vt:lpstr>Lato Light</vt:lpstr>
      <vt:lpstr>Office 主题​​</vt:lpstr>
      <vt:lpstr>千图网海量PPT模板www.58pic.com​​</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543</dc:title>
  <dc:creator>Administrator</dc:creator>
  <cp:lastModifiedBy>Office</cp:lastModifiedBy>
  <cp:revision>30</cp:revision>
  <dcterms:created xsi:type="dcterms:W3CDTF">2018-06-15T06:14:56Z</dcterms:created>
  <dcterms:modified xsi:type="dcterms:W3CDTF">2024-08-13T01:12:55Z</dcterms:modified>
</cp:coreProperties>
</file>

<file path=docProps/thumbnail.jpeg>
</file>